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sldIdLst>
    <p:sldId id="256" r:id="rId2"/>
    <p:sldId id="310" r:id="rId3"/>
    <p:sldId id="257" r:id="rId4"/>
    <p:sldId id="258" r:id="rId5"/>
    <p:sldId id="259" r:id="rId6"/>
    <p:sldId id="260" r:id="rId7"/>
    <p:sldId id="261" r:id="rId8"/>
    <p:sldId id="262" r:id="rId9"/>
    <p:sldId id="302" r:id="rId10"/>
    <p:sldId id="263" r:id="rId11"/>
    <p:sldId id="264" r:id="rId12"/>
    <p:sldId id="265" r:id="rId13"/>
    <p:sldId id="303" r:id="rId14"/>
    <p:sldId id="266" r:id="rId15"/>
    <p:sldId id="267" r:id="rId16"/>
    <p:sldId id="268" r:id="rId17"/>
    <p:sldId id="269" r:id="rId18"/>
    <p:sldId id="270" r:id="rId19"/>
    <p:sldId id="304" r:id="rId20"/>
    <p:sldId id="271" r:id="rId21"/>
    <p:sldId id="272" r:id="rId22"/>
    <p:sldId id="273" r:id="rId23"/>
    <p:sldId id="274" r:id="rId24"/>
    <p:sldId id="275" r:id="rId25"/>
    <p:sldId id="276" r:id="rId26"/>
    <p:sldId id="305" r:id="rId27"/>
    <p:sldId id="277" r:id="rId28"/>
    <p:sldId id="306" r:id="rId29"/>
    <p:sldId id="278" r:id="rId30"/>
    <p:sldId id="307" r:id="rId31"/>
    <p:sldId id="279" r:id="rId32"/>
    <p:sldId id="280" r:id="rId33"/>
    <p:sldId id="309" r:id="rId34"/>
    <p:sldId id="308" r:id="rId35"/>
    <p:sldId id="281" r:id="rId36"/>
    <p:sldId id="282" r:id="rId37"/>
    <p:sldId id="283" r:id="rId38"/>
    <p:sldId id="284" r:id="rId39"/>
    <p:sldId id="285" r:id="rId40"/>
    <p:sldId id="286" r:id="rId41"/>
    <p:sldId id="287" r:id="rId42"/>
    <p:sldId id="288" r:id="rId43"/>
    <p:sldId id="289" r:id="rId44"/>
    <p:sldId id="290" r:id="rId45"/>
    <p:sldId id="291" r:id="rId46"/>
    <p:sldId id="292" r:id="rId47"/>
    <p:sldId id="293" r:id="rId48"/>
    <p:sldId id="294" r:id="rId49"/>
    <p:sldId id="295" r:id="rId50"/>
    <p:sldId id="296" r:id="rId51"/>
    <p:sldId id="297" r:id="rId52"/>
    <p:sldId id="298" r:id="rId53"/>
    <p:sldId id="299" r:id="rId54"/>
    <p:sldId id="300" r:id="rId55"/>
    <p:sldId id="301" r:id="rId5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808000"/>
    <a:srgbClr val="1D13E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646" autoAdjust="0"/>
    <p:restoredTop sz="94660"/>
  </p:normalViewPr>
  <p:slideViewPr>
    <p:cSldViewPr>
      <p:cViewPr>
        <p:scale>
          <a:sx n="60" d="100"/>
          <a:sy n="60" d="100"/>
        </p:scale>
        <p:origin x="-582" y="-1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_rels/data3.xml.rels><?xml version="1.0" encoding="UTF-8" standalone="yes"?>
<Relationships xmlns="http://schemas.openxmlformats.org/package/2006/relationships"><Relationship Id="rId1" Type="http://schemas.openxmlformats.org/officeDocument/2006/relationships/image" Target="../media/image1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2A8082-8677-4046-BB40-753765AE45D6}" type="doc">
      <dgm:prSet loTypeId="urn:microsoft.com/office/officeart/2005/8/layout/hProcess4" loCatId="process" qsTypeId="urn:microsoft.com/office/officeart/2005/8/quickstyle/3d1" qsCatId="3D" csTypeId="urn:microsoft.com/office/officeart/2005/8/colors/accent1_2" csCatId="accent1" phldr="1"/>
      <dgm:spPr/>
      <dgm:t>
        <a:bodyPr/>
        <a:lstStyle/>
        <a:p>
          <a:pPr rtl="1"/>
          <a:endParaRPr lang="fa-IR"/>
        </a:p>
      </dgm:t>
    </dgm:pt>
    <dgm:pt modelId="{49D578D7-A7EC-44C8-87C2-E445756E40CE}">
      <dgm:prSet phldrT="[Text]" custT="1"/>
      <dgm:spPr>
        <a:ln w="19050">
          <a:solidFill>
            <a:srgbClr val="FFFF00"/>
          </a:solidFill>
        </a:ln>
      </dgm:spPr>
      <dgm:t>
        <a:bodyPr/>
        <a:lstStyle/>
        <a:p>
          <a:pPr rtl="1"/>
          <a:r>
            <a:rPr lang="en-US" sz="1800" b="1" i="0" cap="none" spc="0" dirty="0" smtClean="0">
              <a:ln w="50800"/>
              <a:solidFill>
                <a:srgbClr val="FFC000"/>
              </a:solidFill>
              <a:effectLst>
                <a:glow rad="139700">
                  <a:schemeClr val="accent6">
                    <a:satMod val="175000"/>
                    <a:alpha val="40000"/>
                  </a:schemeClr>
                </a:glow>
                <a:outerShdw blurRad="38100" dist="38100" dir="2700000" algn="tl">
                  <a:srgbClr val="000000">
                    <a:alpha val="43137"/>
                  </a:srgbClr>
                </a:outerShdw>
              </a:effectLst>
              <a:latin typeface="Bookman Old Style" pitchFamily="18" charset="0"/>
              <a:cs typeface="B Mitra" pitchFamily="2" charset="-78"/>
            </a:rPr>
            <a:t>PLC </a:t>
          </a:r>
          <a:r>
            <a:rPr lang="fa-IR" sz="1800" b="1" i="0" cap="none" spc="0" dirty="0" smtClean="0">
              <a:ln w="50800"/>
              <a:solidFill>
                <a:srgbClr val="FFC000"/>
              </a:solidFill>
              <a:effectLst>
                <a:glow rad="139700">
                  <a:schemeClr val="accent6">
                    <a:satMod val="175000"/>
                    <a:alpha val="40000"/>
                  </a:schemeClr>
                </a:glow>
                <a:outerShdw blurRad="38100" dist="38100" dir="2700000" algn="tl">
                  <a:srgbClr val="000000">
                    <a:alpha val="43137"/>
                  </a:srgbClr>
                </a:outerShdw>
              </a:effectLst>
              <a:latin typeface="Bookman Old Style" pitchFamily="18" charset="0"/>
              <a:cs typeface="B Mitra" pitchFamily="2" charset="-78"/>
            </a:rPr>
            <a:t> با سرعت کم (</a:t>
          </a:r>
          <a:r>
            <a:rPr lang="en-US" sz="1800" b="1" i="0" cap="none" spc="0" dirty="0" smtClean="0">
              <a:ln w="50800"/>
              <a:solidFill>
                <a:srgbClr val="FFC000"/>
              </a:solidFill>
              <a:effectLst>
                <a:glow rad="139700">
                  <a:schemeClr val="accent6">
                    <a:satMod val="175000"/>
                    <a:alpha val="40000"/>
                  </a:schemeClr>
                </a:glow>
                <a:outerShdw blurRad="38100" dist="38100" dir="2700000" algn="tl">
                  <a:srgbClr val="000000">
                    <a:alpha val="43137"/>
                  </a:srgbClr>
                </a:outerShdw>
              </a:effectLst>
              <a:latin typeface="Bookman Old Style" pitchFamily="18" charset="0"/>
              <a:cs typeface="B Mitra" pitchFamily="2" charset="-78"/>
            </a:rPr>
            <a:t>2400 bps </a:t>
          </a:r>
          <a:r>
            <a:rPr lang="fa-IR" sz="1800" b="1" i="0" cap="none" spc="0" dirty="0" smtClean="0">
              <a:ln w="50800"/>
              <a:solidFill>
                <a:srgbClr val="FFC000"/>
              </a:solidFill>
              <a:effectLst>
                <a:glow rad="139700">
                  <a:schemeClr val="accent6">
                    <a:satMod val="175000"/>
                    <a:alpha val="40000"/>
                  </a:schemeClr>
                </a:glow>
                <a:outerShdw blurRad="38100" dist="38100" dir="2700000" algn="tl">
                  <a:srgbClr val="000000">
                    <a:alpha val="43137"/>
                  </a:srgbClr>
                </a:outerShdw>
              </a:effectLst>
              <a:latin typeface="Bookman Old Style" pitchFamily="18" charset="0"/>
              <a:cs typeface="B Mitra" pitchFamily="2" charset="-78"/>
            </a:rPr>
            <a:t>) </a:t>
          </a:r>
        </a:p>
      </dgm:t>
    </dgm:pt>
    <dgm:pt modelId="{74049E6B-AECF-4933-AD8E-723A51101A7F}" type="parTrans" cxnId="{E1127CAC-EC32-4851-8A3C-0227BB861AA0}">
      <dgm:prSet/>
      <dgm:spPr/>
      <dgm:t>
        <a:bodyPr/>
        <a:lstStyle/>
        <a:p>
          <a:pPr rtl="1"/>
          <a:endParaRPr lang="fa-IR" sz="1400"/>
        </a:p>
      </dgm:t>
    </dgm:pt>
    <dgm:pt modelId="{98E00D57-4E48-48B8-A843-C25C792C9A4F}" type="sibTrans" cxnId="{E1127CAC-EC32-4851-8A3C-0227BB861AA0}">
      <dgm:prSet/>
      <dgm:spPr>
        <a:ln w="19050">
          <a:solidFill>
            <a:srgbClr val="FFFF00"/>
          </a:solidFill>
        </a:ln>
      </dgm:spPr>
      <dgm:t>
        <a:bodyPr/>
        <a:lstStyle/>
        <a:p>
          <a:pPr rtl="1"/>
          <a:endParaRPr lang="fa-IR" sz="1400"/>
        </a:p>
      </dgm:t>
    </dgm:pt>
    <dgm:pt modelId="{D2EBC1D4-EC9A-4968-AA8C-04BAFAD80E86}">
      <dgm:prSet phldrT="[Text]" custT="1"/>
      <dgm:spPr>
        <a:ln w="19050">
          <a:solidFill>
            <a:srgbClr val="FFFF00"/>
          </a:solidFill>
        </a:ln>
      </dgm:spPr>
      <dgm:t>
        <a:bodyPr/>
        <a:lstStyle/>
        <a:p>
          <a:pPr algn="r" rtl="1"/>
          <a:r>
            <a:rPr lang="fa-IR" sz="2400" dirty="0" smtClean="0">
              <a:solidFill>
                <a:srgbClr val="92D050"/>
              </a:solidFill>
              <a:cs typeface="B Mitra" pitchFamily="2" charset="-78"/>
            </a:rPr>
            <a:t>در خطوط توزيع فشار ضعيف و متوسط براي کاربرد هاي حفاظتي</a:t>
          </a:r>
        </a:p>
      </dgm:t>
    </dgm:pt>
    <dgm:pt modelId="{F6155289-72D6-4386-963F-38BC3F237C41}" type="parTrans" cxnId="{FC8B07C9-2D42-442E-B3CD-692357049EBE}">
      <dgm:prSet/>
      <dgm:spPr/>
      <dgm:t>
        <a:bodyPr/>
        <a:lstStyle/>
        <a:p>
          <a:pPr rtl="1"/>
          <a:endParaRPr lang="fa-IR" sz="1400"/>
        </a:p>
      </dgm:t>
    </dgm:pt>
    <dgm:pt modelId="{E74FDB3B-B44D-4917-9C89-689F31F9FD9D}" type="sibTrans" cxnId="{FC8B07C9-2D42-442E-B3CD-692357049EBE}">
      <dgm:prSet/>
      <dgm:spPr/>
      <dgm:t>
        <a:bodyPr/>
        <a:lstStyle/>
        <a:p>
          <a:pPr rtl="1"/>
          <a:endParaRPr lang="fa-IR" sz="1400"/>
        </a:p>
      </dgm:t>
    </dgm:pt>
    <dgm:pt modelId="{0EB80295-9747-40CE-B195-1195AA635709}">
      <dgm:prSet phldrT="[Text]" custT="1"/>
      <dgm:spPr>
        <a:ln w="19050">
          <a:solidFill>
            <a:srgbClr val="FFFF00"/>
          </a:solidFill>
        </a:ln>
      </dgm:spPr>
      <dgm:t>
        <a:bodyPr/>
        <a:lstStyle/>
        <a:p>
          <a:pPr algn="r" rtl="1"/>
          <a:r>
            <a:rPr lang="fa-IR" sz="2400" dirty="0" smtClean="0">
              <a:solidFill>
                <a:srgbClr val="92D050"/>
              </a:solidFill>
              <a:cs typeface="B Mitra" pitchFamily="2" charset="-78"/>
            </a:rPr>
            <a:t>اندازه گيري مصرف انرژي از راه دور</a:t>
          </a:r>
        </a:p>
      </dgm:t>
    </dgm:pt>
    <dgm:pt modelId="{A39B09CE-F003-4570-ADA8-B3B22DEF9960}" type="parTrans" cxnId="{E49AA34A-9114-48D5-8686-D1650DA4DF4C}">
      <dgm:prSet/>
      <dgm:spPr/>
      <dgm:t>
        <a:bodyPr/>
        <a:lstStyle/>
        <a:p>
          <a:pPr rtl="1"/>
          <a:endParaRPr lang="fa-IR" sz="1400"/>
        </a:p>
      </dgm:t>
    </dgm:pt>
    <dgm:pt modelId="{8B361AFE-EB53-4CB2-B721-6853BD14598B}" type="sibTrans" cxnId="{E49AA34A-9114-48D5-8686-D1650DA4DF4C}">
      <dgm:prSet/>
      <dgm:spPr/>
      <dgm:t>
        <a:bodyPr/>
        <a:lstStyle/>
        <a:p>
          <a:pPr rtl="1"/>
          <a:endParaRPr lang="fa-IR" sz="1400"/>
        </a:p>
      </dgm:t>
    </dgm:pt>
    <dgm:pt modelId="{46F16CB9-5087-4723-9342-434695556D8A}">
      <dgm:prSet phldrT="[Text]" custT="1"/>
      <dgm:spPr>
        <a:ln w="19050">
          <a:solidFill>
            <a:srgbClr val="FFFF00"/>
          </a:solidFill>
        </a:ln>
      </dgm:spPr>
      <dgm:t>
        <a:bodyPr/>
        <a:lstStyle/>
        <a:p>
          <a:pPr algn="ctr" rtl="1"/>
          <a:r>
            <a:rPr lang="en-US" sz="1800" b="1" i="0" cap="none" spc="0" dirty="0" smtClean="0">
              <a:ln w="50800"/>
              <a:solidFill>
                <a:srgbClr val="FFC000"/>
              </a:solidFill>
              <a:effectLst>
                <a:glow rad="139700">
                  <a:schemeClr val="accent6">
                    <a:satMod val="175000"/>
                    <a:alpha val="40000"/>
                  </a:schemeClr>
                </a:glow>
                <a:outerShdw blurRad="38100" dist="38100" dir="2700000" algn="tl">
                  <a:srgbClr val="000000">
                    <a:alpha val="43137"/>
                  </a:srgbClr>
                </a:outerShdw>
              </a:effectLst>
              <a:latin typeface="Bookman Old Style" pitchFamily="18" charset="0"/>
              <a:cs typeface="B Mitra" pitchFamily="2" charset="-78"/>
            </a:rPr>
            <a:t>PLC </a:t>
          </a:r>
          <a:r>
            <a:rPr lang="fa-IR" sz="1800" b="1" i="0" cap="none" spc="0" dirty="0" smtClean="0">
              <a:ln w="50800"/>
              <a:solidFill>
                <a:srgbClr val="FFC000"/>
              </a:solidFill>
              <a:effectLst>
                <a:glow rad="139700">
                  <a:schemeClr val="accent6">
                    <a:satMod val="175000"/>
                    <a:alpha val="40000"/>
                  </a:schemeClr>
                </a:glow>
                <a:outerShdw blurRad="38100" dist="38100" dir="2700000" algn="tl">
                  <a:srgbClr val="000000">
                    <a:alpha val="43137"/>
                  </a:srgbClr>
                </a:outerShdw>
              </a:effectLst>
              <a:latin typeface="Bookman Old Style" pitchFamily="18" charset="0"/>
              <a:cs typeface="B Mitra" pitchFamily="2" charset="-78"/>
            </a:rPr>
            <a:t>با سرعت متوسط (حداکثر تا </a:t>
          </a:r>
          <a:r>
            <a:rPr lang="en-US" sz="1800" b="1" i="0" cap="none" spc="0" dirty="0" smtClean="0">
              <a:ln w="50800"/>
              <a:solidFill>
                <a:srgbClr val="FFC000"/>
              </a:solidFill>
              <a:effectLst>
                <a:glow rad="139700">
                  <a:schemeClr val="accent6">
                    <a:satMod val="175000"/>
                    <a:alpha val="40000"/>
                  </a:schemeClr>
                </a:glow>
                <a:outerShdw blurRad="38100" dist="38100" dir="2700000" algn="tl">
                  <a:srgbClr val="000000">
                    <a:alpha val="43137"/>
                  </a:srgbClr>
                </a:outerShdw>
              </a:effectLst>
              <a:latin typeface="Bookman Old Style" pitchFamily="18" charset="0"/>
              <a:cs typeface="B Mitra" pitchFamily="2" charset="-78"/>
            </a:rPr>
            <a:t>64 Kbps</a:t>
          </a:r>
          <a:r>
            <a:rPr lang="fa-IR" sz="1800" b="1" i="0" cap="none" spc="0" dirty="0" smtClean="0">
              <a:ln w="50800"/>
              <a:solidFill>
                <a:srgbClr val="FFC000"/>
              </a:solidFill>
              <a:effectLst>
                <a:glow rad="139700">
                  <a:schemeClr val="accent6">
                    <a:satMod val="175000"/>
                    <a:alpha val="40000"/>
                  </a:schemeClr>
                </a:glow>
                <a:outerShdw blurRad="38100" dist="38100" dir="2700000" algn="tl">
                  <a:srgbClr val="000000">
                    <a:alpha val="43137"/>
                  </a:srgbClr>
                </a:outerShdw>
              </a:effectLst>
              <a:latin typeface="Bookman Old Style" pitchFamily="18" charset="0"/>
              <a:cs typeface="B Mitra" pitchFamily="2" charset="-78"/>
            </a:rPr>
            <a:t>) </a:t>
          </a:r>
        </a:p>
      </dgm:t>
    </dgm:pt>
    <dgm:pt modelId="{407C5F0F-32CE-4681-8358-00687F91299E}" type="parTrans" cxnId="{D48C9661-A684-44DA-A60E-4DCE91E823CC}">
      <dgm:prSet/>
      <dgm:spPr/>
      <dgm:t>
        <a:bodyPr/>
        <a:lstStyle/>
        <a:p>
          <a:pPr rtl="1"/>
          <a:endParaRPr lang="fa-IR" sz="1400"/>
        </a:p>
      </dgm:t>
    </dgm:pt>
    <dgm:pt modelId="{6675C324-D21E-49EB-AD2A-7E253CD34065}" type="sibTrans" cxnId="{D48C9661-A684-44DA-A60E-4DCE91E823CC}">
      <dgm:prSet/>
      <dgm:spPr>
        <a:ln w="19050">
          <a:solidFill>
            <a:srgbClr val="FFFF00"/>
          </a:solidFill>
        </a:ln>
      </dgm:spPr>
      <dgm:t>
        <a:bodyPr/>
        <a:lstStyle/>
        <a:p>
          <a:pPr rtl="1"/>
          <a:endParaRPr lang="fa-IR" sz="1400">
            <a:solidFill>
              <a:srgbClr val="808000"/>
            </a:solidFill>
          </a:endParaRPr>
        </a:p>
      </dgm:t>
    </dgm:pt>
    <dgm:pt modelId="{BF68E337-DD7A-4B33-8F32-941BA9463584}">
      <dgm:prSet phldrT="[Text]" custT="1"/>
      <dgm:spPr>
        <a:ln w="19050">
          <a:solidFill>
            <a:srgbClr val="FFFF00"/>
          </a:solidFill>
        </a:ln>
      </dgm:spPr>
      <dgm:t>
        <a:bodyPr/>
        <a:lstStyle/>
        <a:p>
          <a:pPr marL="0" indent="0" algn="r" rtl="1"/>
          <a:r>
            <a:rPr lang="fa-IR" sz="2400" dirty="0" smtClean="0">
              <a:solidFill>
                <a:srgbClr val="92D050"/>
              </a:solidFill>
              <a:cs typeface="B Mitra" pitchFamily="2" charset="-78"/>
            </a:rPr>
            <a:t>خطوط توزيع فشار متوسط و فشار قوي براي کاربردهاي حفاظتي</a:t>
          </a:r>
        </a:p>
      </dgm:t>
    </dgm:pt>
    <dgm:pt modelId="{BE20519E-703E-4DE6-880D-E418DCEB8CC6}" type="parTrans" cxnId="{3F90E3F3-24D0-452E-834B-1B26FE0520CF}">
      <dgm:prSet/>
      <dgm:spPr/>
      <dgm:t>
        <a:bodyPr/>
        <a:lstStyle/>
        <a:p>
          <a:pPr rtl="1"/>
          <a:endParaRPr lang="fa-IR" sz="1400"/>
        </a:p>
      </dgm:t>
    </dgm:pt>
    <dgm:pt modelId="{9E0D1593-F212-4D13-BEED-DC01D8EC2090}" type="sibTrans" cxnId="{3F90E3F3-24D0-452E-834B-1B26FE0520CF}">
      <dgm:prSet/>
      <dgm:spPr/>
      <dgm:t>
        <a:bodyPr/>
        <a:lstStyle/>
        <a:p>
          <a:pPr rtl="1"/>
          <a:endParaRPr lang="fa-IR" sz="1400"/>
        </a:p>
      </dgm:t>
    </dgm:pt>
    <dgm:pt modelId="{997C31FA-236E-47AD-9848-13387FA05998}">
      <dgm:prSet phldrT="[Text]" custT="1"/>
      <dgm:spPr>
        <a:ln w="19050">
          <a:solidFill>
            <a:srgbClr val="FFFF00"/>
          </a:solidFill>
        </a:ln>
      </dgm:spPr>
      <dgm:t>
        <a:bodyPr/>
        <a:lstStyle/>
        <a:p>
          <a:pPr marL="228600" indent="0" algn="r" rtl="1"/>
          <a:r>
            <a:rPr lang="fa-IR" sz="2400" smtClean="0">
              <a:solidFill>
                <a:srgbClr val="92D050"/>
              </a:solidFill>
              <a:cs typeface="B Mitra" pitchFamily="2" charset="-78"/>
            </a:rPr>
            <a:t>کنترل نيروگاهها از راه دور</a:t>
          </a:r>
          <a:endParaRPr lang="fa-IR" sz="2400" dirty="0" smtClean="0">
            <a:solidFill>
              <a:srgbClr val="92D050"/>
            </a:solidFill>
            <a:cs typeface="B Mitra" pitchFamily="2" charset="-78"/>
          </a:endParaRPr>
        </a:p>
      </dgm:t>
    </dgm:pt>
    <dgm:pt modelId="{A9C47455-29E3-4FDF-9DDE-86BA1CF2D9EB}" type="parTrans" cxnId="{7CD4EE8C-E0DC-47F5-9AAB-A0FC4954C979}">
      <dgm:prSet/>
      <dgm:spPr/>
      <dgm:t>
        <a:bodyPr/>
        <a:lstStyle/>
        <a:p>
          <a:pPr rtl="1"/>
          <a:endParaRPr lang="fa-IR" sz="1400"/>
        </a:p>
      </dgm:t>
    </dgm:pt>
    <dgm:pt modelId="{C8259D06-501F-4BE4-AED6-E905EE2F000F}" type="sibTrans" cxnId="{7CD4EE8C-E0DC-47F5-9AAB-A0FC4954C979}">
      <dgm:prSet/>
      <dgm:spPr/>
      <dgm:t>
        <a:bodyPr/>
        <a:lstStyle/>
        <a:p>
          <a:pPr rtl="1"/>
          <a:endParaRPr lang="fa-IR" sz="1400"/>
        </a:p>
      </dgm:t>
    </dgm:pt>
    <dgm:pt modelId="{16168C5E-A556-4004-BE33-38343CFB90B2}">
      <dgm:prSet phldrT="[Text]" custT="1"/>
      <dgm:spPr>
        <a:ln w="19050">
          <a:solidFill>
            <a:srgbClr val="FFFF00"/>
          </a:solidFill>
        </a:ln>
      </dgm:spPr>
      <dgm:t>
        <a:bodyPr/>
        <a:lstStyle/>
        <a:p>
          <a:pPr algn="ctr" rtl="1"/>
          <a:r>
            <a:rPr lang="en-US" sz="1800" b="1" i="0" cap="none" spc="0" dirty="0" smtClean="0">
              <a:ln w="50800"/>
              <a:solidFill>
                <a:srgbClr val="FFC000"/>
              </a:solidFill>
              <a:effectLst>
                <a:glow rad="139700">
                  <a:schemeClr val="accent6">
                    <a:satMod val="175000"/>
                    <a:alpha val="40000"/>
                  </a:schemeClr>
                </a:glow>
                <a:outerShdw blurRad="38100" dist="38100" dir="2700000" algn="tl">
                  <a:srgbClr val="000000">
                    <a:alpha val="43137"/>
                  </a:srgbClr>
                </a:outerShdw>
              </a:effectLst>
              <a:latin typeface="Bookman Old Style" pitchFamily="18" charset="0"/>
              <a:cs typeface="B Mitra" pitchFamily="2" charset="-78"/>
            </a:rPr>
            <a:t>PLC </a:t>
          </a:r>
          <a:r>
            <a:rPr lang="fa-IR" sz="1800" b="1" i="0" cap="none" spc="0" dirty="0" smtClean="0">
              <a:ln w="50800"/>
              <a:solidFill>
                <a:srgbClr val="FFC000"/>
              </a:solidFill>
              <a:effectLst>
                <a:glow rad="139700">
                  <a:schemeClr val="accent6">
                    <a:satMod val="175000"/>
                    <a:alpha val="40000"/>
                  </a:schemeClr>
                </a:glow>
                <a:outerShdw blurRad="38100" dist="38100" dir="2700000" algn="tl">
                  <a:srgbClr val="000000">
                    <a:alpha val="43137"/>
                  </a:srgbClr>
                </a:outerShdw>
              </a:effectLst>
              <a:latin typeface="Bookman Old Style" pitchFamily="18" charset="0"/>
              <a:cs typeface="B Mitra" pitchFamily="2" charset="-78"/>
            </a:rPr>
            <a:t>با سرعت بالا (بيش از </a:t>
          </a:r>
          <a:r>
            <a:rPr lang="en-US" sz="1800" b="1" i="0" cap="none" spc="0" dirty="0" smtClean="0">
              <a:ln w="50800"/>
              <a:solidFill>
                <a:srgbClr val="FFC000"/>
              </a:solidFill>
              <a:effectLst>
                <a:glow rad="139700">
                  <a:schemeClr val="accent6">
                    <a:satMod val="175000"/>
                    <a:alpha val="40000"/>
                  </a:schemeClr>
                </a:glow>
                <a:outerShdw blurRad="38100" dist="38100" dir="2700000" algn="tl">
                  <a:srgbClr val="000000">
                    <a:alpha val="43137"/>
                  </a:srgbClr>
                </a:outerShdw>
              </a:effectLst>
              <a:latin typeface="Bookman Old Style" pitchFamily="18" charset="0"/>
              <a:cs typeface="B Mitra" pitchFamily="2" charset="-78"/>
            </a:rPr>
            <a:t>1Mbps</a:t>
          </a:r>
          <a:r>
            <a:rPr lang="fa-IR" sz="1800" b="1" i="0" cap="none" spc="0" dirty="0" smtClean="0">
              <a:ln w="50800"/>
              <a:solidFill>
                <a:srgbClr val="FFC000"/>
              </a:solidFill>
              <a:effectLst>
                <a:glow rad="139700">
                  <a:schemeClr val="accent6">
                    <a:satMod val="175000"/>
                    <a:alpha val="40000"/>
                  </a:schemeClr>
                </a:glow>
                <a:outerShdw blurRad="38100" dist="38100" dir="2700000" algn="tl">
                  <a:srgbClr val="000000">
                    <a:alpha val="43137"/>
                  </a:srgbClr>
                </a:outerShdw>
              </a:effectLst>
              <a:latin typeface="Bookman Old Style" pitchFamily="18" charset="0"/>
              <a:cs typeface="B Mitra" pitchFamily="2" charset="-78"/>
            </a:rPr>
            <a:t>) </a:t>
          </a:r>
        </a:p>
      </dgm:t>
    </dgm:pt>
    <dgm:pt modelId="{50C3D9D7-599C-4F4D-A49E-88F2FD039732}" type="parTrans" cxnId="{15DDEB62-D2E0-4AC4-95F7-F74C753CC493}">
      <dgm:prSet/>
      <dgm:spPr/>
      <dgm:t>
        <a:bodyPr/>
        <a:lstStyle/>
        <a:p>
          <a:pPr rtl="1"/>
          <a:endParaRPr lang="fa-IR" sz="1400"/>
        </a:p>
      </dgm:t>
    </dgm:pt>
    <dgm:pt modelId="{C27B56F6-5C51-4400-8DBB-1A1370DF7A40}" type="sibTrans" cxnId="{15DDEB62-D2E0-4AC4-95F7-F74C753CC493}">
      <dgm:prSet/>
      <dgm:spPr/>
      <dgm:t>
        <a:bodyPr/>
        <a:lstStyle/>
        <a:p>
          <a:pPr rtl="1"/>
          <a:endParaRPr lang="fa-IR" sz="1400"/>
        </a:p>
      </dgm:t>
    </dgm:pt>
    <dgm:pt modelId="{78711FE0-F754-43E8-81D6-C2D3ECDB7C72}">
      <dgm:prSet phldrT="[Text]" custT="1"/>
      <dgm:spPr>
        <a:ln w="19050">
          <a:solidFill>
            <a:srgbClr val="FFFF00"/>
          </a:solidFill>
        </a:ln>
      </dgm:spPr>
      <dgm:t>
        <a:bodyPr/>
        <a:lstStyle/>
        <a:p>
          <a:pPr rtl="1"/>
          <a:r>
            <a:rPr lang="fa-IR" sz="2400" dirty="0" smtClean="0">
              <a:solidFill>
                <a:srgbClr val="92D050"/>
              </a:solidFill>
              <a:cs typeface="B Mitra" pitchFamily="2" charset="-78"/>
            </a:rPr>
            <a:t>خطوط توزيع فشار ضعيف و متوسط براي کاربردهايي مثل انتقال اطلاعات صوتي و تصويري، اينترنت و ارتباط بين شرکت ها </a:t>
          </a:r>
        </a:p>
      </dgm:t>
    </dgm:pt>
    <dgm:pt modelId="{55373597-8C9D-46A6-8567-2A07C75D8F52}" type="parTrans" cxnId="{3E4F088B-9297-4926-BBD5-925A3251CB3E}">
      <dgm:prSet/>
      <dgm:spPr/>
      <dgm:t>
        <a:bodyPr/>
        <a:lstStyle/>
        <a:p>
          <a:pPr rtl="1"/>
          <a:endParaRPr lang="fa-IR" sz="1400"/>
        </a:p>
      </dgm:t>
    </dgm:pt>
    <dgm:pt modelId="{CC94E599-26E6-4A8D-B092-1CB48A876B86}" type="sibTrans" cxnId="{3E4F088B-9297-4926-BBD5-925A3251CB3E}">
      <dgm:prSet/>
      <dgm:spPr/>
      <dgm:t>
        <a:bodyPr/>
        <a:lstStyle/>
        <a:p>
          <a:pPr rtl="1"/>
          <a:endParaRPr lang="fa-IR" sz="1400"/>
        </a:p>
      </dgm:t>
    </dgm:pt>
    <dgm:pt modelId="{B4394728-1C2C-4C07-A8AB-9E9806C5A8E6}">
      <dgm:prSet phldrT="[Text]" custT="1"/>
      <dgm:spPr>
        <a:ln w="19050">
          <a:solidFill>
            <a:srgbClr val="FFFF00"/>
          </a:solidFill>
        </a:ln>
      </dgm:spPr>
      <dgm:t>
        <a:bodyPr/>
        <a:lstStyle/>
        <a:p>
          <a:pPr algn="r" rtl="1"/>
          <a:r>
            <a:rPr lang="fa-IR" sz="2400" dirty="0" smtClean="0">
              <a:solidFill>
                <a:srgbClr val="92D050"/>
              </a:solidFill>
              <a:cs typeface="B Mitra" pitchFamily="2" charset="-78"/>
            </a:rPr>
            <a:t> اتوماسيون تجهيزات خانگي از راه دور </a:t>
          </a:r>
        </a:p>
      </dgm:t>
    </dgm:pt>
    <dgm:pt modelId="{1AF80A2B-3A52-4E69-871F-6D354CADEC34}" type="parTrans" cxnId="{FAD02247-07FA-4F4D-B151-C43254DBA9DD}">
      <dgm:prSet/>
      <dgm:spPr/>
      <dgm:t>
        <a:bodyPr/>
        <a:lstStyle/>
        <a:p>
          <a:pPr rtl="1"/>
          <a:endParaRPr lang="fa-IR"/>
        </a:p>
      </dgm:t>
    </dgm:pt>
    <dgm:pt modelId="{BC9C12E6-F9B4-4493-A7AE-E97967ECE8E3}" type="sibTrans" cxnId="{FAD02247-07FA-4F4D-B151-C43254DBA9DD}">
      <dgm:prSet/>
      <dgm:spPr/>
      <dgm:t>
        <a:bodyPr/>
        <a:lstStyle/>
        <a:p>
          <a:pPr rtl="1"/>
          <a:endParaRPr lang="fa-IR"/>
        </a:p>
      </dgm:t>
    </dgm:pt>
    <dgm:pt modelId="{8097A051-D61B-4491-8F78-A8ACB2440433}">
      <dgm:prSet phldrT="[Text]" custT="1"/>
      <dgm:spPr>
        <a:ln w="19050">
          <a:solidFill>
            <a:srgbClr val="FFFF00"/>
          </a:solidFill>
        </a:ln>
      </dgm:spPr>
      <dgm:t>
        <a:bodyPr/>
        <a:lstStyle/>
        <a:p>
          <a:pPr marL="228600" indent="0" algn="r" rtl="1"/>
          <a:r>
            <a:rPr lang="fa-IR" sz="2400" dirty="0" smtClean="0">
              <a:solidFill>
                <a:srgbClr val="92D050"/>
              </a:solidFill>
              <a:cs typeface="B Mitra" pitchFamily="2" charset="-78"/>
            </a:rPr>
            <a:t> ارتباط پست ها و نيروگاهها</a:t>
          </a:r>
        </a:p>
      </dgm:t>
    </dgm:pt>
    <dgm:pt modelId="{D4C2CFC0-316B-49D2-B90E-C9CEDC20A621}" type="parTrans" cxnId="{BEE6B800-4393-48C9-A2E9-84CC8B54278E}">
      <dgm:prSet/>
      <dgm:spPr/>
      <dgm:t>
        <a:bodyPr/>
        <a:lstStyle/>
        <a:p>
          <a:pPr rtl="1"/>
          <a:endParaRPr lang="fa-IR"/>
        </a:p>
      </dgm:t>
    </dgm:pt>
    <dgm:pt modelId="{7568E28B-C0FD-4AE4-AEBC-36F8C6BA4E3B}" type="sibTrans" cxnId="{BEE6B800-4393-48C9-A2E9-84CC8B54278E}">
      <dgm:prSet/>
      <dgm:spPr/>
      <dgm:t>
        <a:bodyPr/>
        <a:lstStyle/>
        <a:p>
          <a:pPr rtl="1"/>
          <a:endParaRPr lang="fa-IR"/>
        </a:p>
      </dgm:t>
    </dgm:pt>
    <dgm:pt modelId="{C2D314C7-6033-44A2-A1E7-C2C2E7E96DE1}" type="pres">
      <dgm:prSet presAssocID="{192A8082-8677-4046-BB40-753765AE45D6}" presName="Name0" presStyleCnt="0">
        <dgm:presLayoutVars>
          <dgm:dir/>
          <dgm:animLvl val="lvl"/>
          <dgm:resizeHandles val="exact"/>
        </dgm:presLayoutVars>
      </dgm:prSet>
      <dgm:spPr/>
      <dgm:t>
        <a:bodyPr/>
        <a:lstStyle/>
        <a:p>
          <a:pPr rtl="1"/>
          <a:endParaRPr lang="fa-IR"/>
        </a:p>
      </dgm:t>
    </dgm:pt>
    <dgm:pt modelId="{9023659A-041B-4DEE-BE81-83F741E040EE}" type="pres">
      <dgm:prSet presAssocID="{192A8082-8677-4046-BB40-753765AE45D6}" presName="tSp" presStyleCnt="0"/>
      <dgm:spPr/>
    </dgm:pt>
    <dgm:pt modelId="{66668C60-5861-4A1C-8441-8D6592739A5A}" type="pres">
      <dgm:prSet presAssocID="{192A8082-8677-4046-BB40-753765AE45D6}" presName="bSp" presStyleCnt="0"/>
      <dgm:spPr/>
    </dgm:pt>
    <dgm:pt modelId="{54A61EB4-F930-4588-AA9C-EA32DF54D477}" type="pres">
      <dgm:prSet presAssocID="{192A8082-8677-4046-BB40-753765AE45D6}" presName="process" presStyleCnt="0"/>
      <dgm:spPr/>
    </dgm:pt>
    <dgm:pt modelId="{737D2C83-3FB9-4CBA-8B92-B658489605A2}" type="pres">
      <dgm:prSet presAssocID="{49D578D7-A7EC-44C8-87C2-E445756E40CE}" presName="composite1" presStyleCnt="0"/>
      <dgm:spPr/>
    </dgm:pt>
    <dgm:pt modelId="{E133D455-4461-48F0-B0CC-FEADA48F510B}" type="pres">
      <dgm:prSet presAssocID="{49D578D7-A7EC-44C8-87C2-E445756E40CE}" presName="dummyNode1" presStyleLbl="node1" presStyleIdx="0" presStyleCnt="3"/>
      <dgm:spPr/>
    </dgm:pt>
    <dgm:pt modelId="{F9A6A9B6-367F-49EC-9428-FA8897E3D779}" type="pres">
      <dgm:prSet presAssocID="{49D578D7-A7EC-44C8-87C2-E445756E40CE}" presName="childNode1" presStyleLbl="bgAcc1" presStyleIdx="0" presStyleCnt="3" custScaleX="188061" custScaleY="250273" custLinFactNeighborX="-11" custLinFactNeighborY="-40710">
        <dgm:presLayoutVars>
          <dgm:bulletEnabled val="1"/>
        </dgm:presLayoutVars>
      </dgm:prSet>
      <dgm:spPr/>
      <dgm:t>
        <a:bodyPr/>
        <a:lstStyle/>
        <a:p>
          <a:pPr rtl="1"/>
          <a:endParaRPr lang="fa-IR"/>
        </a:p>
      </dgm:t>
    </dgm:pt>
    <dgm:pt modelId="{58CDF6B1-449B-4B6C-9D19-3ADE8749C530}" type="pres">
      <dgm:prSet presAssocID="{49D578D7-A7EC-44C8-87C2-E445756E40CE}" presName="childNode1tx" presStyleLbl="bgAcc1" presStyleIdx="0" presStyleCnt="3">
        <dgm:presLayoutVars>
          <dgm:bulletEnabled val="1"/>
        </dgm:presLayoutVars>
      </dgm:prSet>
      <dgm:spPr/>
      <dgm:t>
        <a:bodyPr/>
        <a:lstStyle/>
        <a:p>
          <a:pPr rtl="1"/>
          <a:endParaRPr lang="fa-IR"/>
        </a:p>
      </dgm:t>
    </dgm:pt>
    <dgm:pt modelId="{8ABF4A0B-9F86-4783-8C46-D484AFBF8C28}" type="pres">
      <dgm:prSet presAssocID="{49D578D7-A7EC-44C8-87C2-E445756E40CE}" presName="parentNode1" presStyleLbl="node1" presStyleIdx="0" presStyleCnt="3" custScaleX="161039" custScaleY="132879" custLinFactY="16135" custLinFactNeighborX="-23166" custLinFactNeighborY="100000">
        <dgm:presLayoutVars>
          <dgm:chMax val="1"/>
          <dgm:bulletEnabled val="1"/>
        </dgm:presLayoutVars>
      </dgm:prSet>
      <dgm:spPr/>
      <dgm:t>
        <a:bodyPr/>
        <a:lstStyle/>
        <a:p>
          <a:pPr rtl="1"/>
          <a:endParaRPr lang="fa-IR"/>
        </a:p>
      </dgm:t>
    </dgm:pt>
    <dgm:pt modelId="{03EB381C-B050-4051-8E18-8FF8D9726B0A}" type="pres">
      <dgm:prSet presAssocID="{49D578D7-A7EC-44C8-87C2-E445756E40CE}" presName="connSite1" presStyleCnt="0"/>
      <dgm:spPr/>
    </dgm:pt>
    <dgm:pt modelId="{D230A31B-5D04-4D41-ACFA-1B712ED2711A}" type="pres">
      <dgm:prSet presAssocID="{98E00D57-4E48-48B8-A843-C25C792C9A4F}" presName="Name9" presStyleLbl="sibTrans2D1" presStyleIdx="0" presStyleCnt="2"/>
      <dgm:spPr/>
      <dgm:t>
        <a:bodyPr/>
        <a:lstStyle/>
        <a:p>
          <a:pPr rtl="1"/>
          <a:endParaRPr lang="fa-IR"/>
        </a:p>
      </dgm:t>
    </dgm:pt>
    <dgm:pt modelId="{AD90E3DD-B492-4A1A-8511-D7D29495B9CB}" type="pres">
      <dgm:prSet presAssocID="{46F16CB9-5087-4723-9342-434695556D8A}" presName="composite2" presStyleCnt="0"/>
      <dgm:spPr/>
    </dgm:pt>
    <dgm:pt modelId="{9CBEEE05-D8F8-4594-89E8-418245F5756E}" type="pres">
      <dgm:prSet presAssocID="{46F16CB9-5087-4723-9342-434695556D8A}" presName="dummyNode2" presStyleLbl="node1" presStyleIdx="0" presStyleCnt="3"/>
      <dgm:spPr/>
    </dgm:pt>
    <dgm:pt modelId="{542302BF-9D11-40AA-A2E7-278B87EC9DF5}" type="pres">
      <dgm:prSet presAssocID="{46F16CB9-5087-4723-9342-434695556D8A}" presName="childNode2" presStyleLbl="bgAcc1" presStyleIdx="1" presStyleCnt="3" custScaleX="218176" custScaleY="204122" custLinFactNeighborX="-479" custLinFactNeighborY="20571">
        <dgm:presLayoutVars>
          <dgm:bulletEnabled val="1"/>
        </dgm:presLayoutVars>
      </dgm:prSet>
      <dgm:spPr/>
      <dgm:t>
        <a:bodyPr/>
        <a:lstStyle/>
        <a:p>
          <a:pPr rtl="1"/>
          <a:endParaRPr lang="fa-IR"/>
        </a:p>
      </dgm:t>
    </dgm:pt>
    <dgm:pt modelId="{ADCBF335-48BE-4A5D-A384-53A064EB0D89}" type="pres">
      <dgm:prSet presAssocID="{46F16CB9-5087-4723-9342-434695556D8A}" presName="childNode2tx" presStyleLbl="bgAcc1" presStyleIdx="1" presStyleCnt="3">
        <dgm:presLayoutVars>
          <dgm:bulletEnabled val="1"/>
        </dgm:presLayoutVars>
      </dgm:prSet>
      <dgm:spPr/>
      <dgm:t>
        <a:bodyPr/>
        <a:lstStyle/>
        <a:p>
          <a:pPr rtl="1"/>
          <a:endParaRPr lang="fa-IR"/>
        </a:p>
      </dgm:t>
    </dgm:pt>
    <dgm:pt modelId="{FF2D526D-D390-4DF8-A21C-EEA25AD16962}" type="pres">
      <dgm:prSet presAssocID="{46F16CB9-5087-4723-9342-434695556D8A}" presName="parentNode2" presStyleLbl="node1" presStyleIdx="1" presStyleCnt="3" custScaleX="159572" custScaleY="147301" custLinFactNeighborX="-16731" custLinFactNeighborY="-96724">
        <dgm:presLayoutVars>
          <dgm:chMax val="0"/>
          <dgm:bulletEnabled val="1"/>
        </dgm:presLayoutVars>
      </dgm:prSet>
      <dgm:spPr/>
      <dgm:t>
        <a:bodyPr/>
        <a:lstStyle/>
        <a:p>
          <a:pPr rtl="1"/>
          <a:endParaRPr lang="fa-IR"/>
        </a:p>
      </dgm:t>
    </dgm:pt>
    <dgm:pt modelId="{D9E2137E-AA9A-420D-808E-F1D83907D495}" type="pres">
      <dgm:prSet presAssocID="{46F16CB9-5087-4723-9342-434695556D8A}" presName="connSite2" presStyleCnt="0"/>
      <dgm:spPr/>
    </dgm:pt>
    <dgm:pt modelId="{A9B3B95B-E558-4475-8C2F-E49B28B98486}" type="pres">
      <dgm:prSet presAssocID="{6675C324-D21E-49EB-AD2A-7E253CD34065}" presName="Name18" presStyleLbl="sibTrans2D1" presStyleIdx="1" presStyleCnt="2"/>
      <dgm:spPr/>
      <dgm:t>
        <a:bodyPr/>
        <a:lstStyle/>
        <a:p>
          <a:pPr rtl="1"/>
          <a:endParaRPr lang="fa-IR"/>
        </a:p>
      </dgm:t>
    </dgm:pt>
    <dgm:pt modelId="{AEC6D7B5-8045-4090-B06F-268ECAC7BC07}" type="pres">
      <dgm:prSet presAssocID="{16168C5E-A556-4004-BE33-38343CFB90B2}" presName="composite1" presStyleCnt="0"/>
      <dgm:spPr/>
    </dgm:pt>
    <dgm:pt modelId="{B63443F3-28D8-4B38-AEF4-1AB67D7C7019}" type="pres">
      <dgm:prSet presAssocID="{16168C5E-A556-4004-BE33-38343CFB90B2}" presName="dummyNode1" presStyleLbl="node1" presStyleIdx="1" presStyleCnt="3"/>
      <dgm:spPr/>
    </dgm:pt>
    <dgm:pt modelId="{B40FE848-86E7-4656-943B-A782E931C00B}" type="pres">
      <dgm:prSet presAssocID="{16168C5E-A556-4004-BE33-38343CFB90B2}" presName="childNode1" presStyleLbl="bgAcc1" presStyleIdx="2" presStyleCnt="3" custScaleX="164133" custScaleY="208596" custLinFactNeighborX="246" custLinFactNeighborY="-24036">
        <dgm:presLayoutVars>
          <dgm:bulletEnabled val="1"/>
        </dgm:presLayoutVars>
      </dgm:prSet>
      <dgm:spPr/>
      <dgm:t>
        <a:bodyPr/>
        <a:lstStyle/>
        <a:p>
          <a:pPr rtl="1"/>
          <a:endParaRPr lang="fa-IR"/>
        </a:p>
      </dgm:t>
    </dgm:pt>
    <dgm:pt modelId="{07E8F9CC-7C90-45A0-A22C-20295DAE3F29}" type="pres">
      <dgm:prSet presAssocID="{16168C5E-A556-4004-BE33-38343CFB90B2}" presName="childNode1tx" presStyleLbl="bgAcc1" presStyleIdx="2" presStyleCnt="3">
        <dgm:presLayoutVars>
          <dgm:bulletEnabled val="1"/>
        </dgm:presLayoutVars>
      </dgm:prSet>
      <dgm:spPr/>
      <dgm:t>
        <a:bodyPr/>
        <a:lstStyle/>
        <a:p>
          <a:pPr rtl="1"/>
          <a:endParaRPr lang="fa-IR"/>
        </a:p>
      </dgm:t>
    </dgm:pt>
    <dgm:pt modelId="{E15FAEA2-9523-4765-93FD-C4F343CB61EC}" type="pres">
      <dgm:prSet presAssocID="{16168C5E-A556-4004-BE33-38343CFB90B2}" presName="parentNode1" presStyleLbl="node1" presStyleIdx="2" presStyleCnt="3" custScaleX="159773" custScaleY="114014" custLinFactY="8284" custLinFactNeighborX="382" custLinFactNeighborY="100000">
        <dgm:presLayoutVars>
          <dgm:chMax val="1"/>
          <dgm:bulletEnabled val="1"/>
        </dgm:presLayoutVars>
      </dgm:prSet>
      <dgm:spPr/>
      <dgm:t>
        <a:bodyPr/>
        <a:lstStyle/>
        <a:p>
          <a:pPr rtl="1"/>
          <a:endParaRPr lang="fa-IR"/>
        </a:p>
      </dgm:t>
    </dgm:pt>
    <dgm:pt modelId="{6E3F4033-7940-4CBE-A200-F120A7441261}" type="pres">
      <dgm:prSet presAssocID="{16168C5E-A556-4004-BE33-38343CFB90B2}" presName="connSite1" presStyleCnt="0"/>
      <dgm:spPr/>
    </dgm:pt>
  </dgm:ptLst>
  <dgm:cxnLst>
    <dgm:cxn modelId="{53B9EE72-7D34-4906-BE37-D6A6AC8F6846}" type="presOf" srcId="{46F16CB9-5087-4723-9342-434695556D8A}" destId="{FF2D526D-D390-4DF8-A21C-EEA25AD16962}" srcOrd="0" destOrd="0" presId="urn:microsoft.com/office/officeart/2005/8/layout/hProcess4"/>
    <dgm:cxn modelId="{15DDEB62-D2E0-4AC4-95F7-F74C753CC493}" srcId="{192A8082-8677-4046-BB40-753765AE45D6}" destId="{16168C5E-A556-4004-BE33-38343CFB90B2}" srcOrd="2" destOrd="0" parTransId="{50C3D9D7-599C-4F4D-A49E-88F2FD039732}" sibTransId="{C27B56F6-5C51-4400-8DBB-1A1370DF7A40}"/>
    <dgm:cxn modelId="{B80E5286-CDF5-46DF-B515-65A57BB679FD}" type="presOf" srcId="{D2EBC1D4-EC9A-4968-AA8C-04BAFAD80E86}" destId="{F9A6A9B6-367F-49EC-9428-FA8897E3D779}" srcOrd="0" destOrd="0" presId="urn:microsoft.com/office/officeart/2005/8/layout/hProcess4"/>
    <dgm:cxn modelId="{AD0830EF-178D-414A-A7EA-0124A59A53E0}" type="presOf" srcId="{78711FE0-F754-43E8-81D6-C2D3ECDB7C72}" destId="{B40FE848-86E7-4656-943B-A782E931C00B}" srcOrd="0" destOrd="0" presId="urn:microsoft.com/office/officeart/2005/8/layout/hProcess4"/>
    <dgm:cxn modelId="{AA8F8654-746E-4AC6-978D-F6CDDCE29416}" type="presOf" srcId="{D2EBC1D4-EC9A-4968-AA8C-04BAFAD80E86}" destId="{58CDF6B1-449B-4B6C-9D19-3ADE8749C530}" srcOrd="1" destOrd="0" presId="urn:microsoft.com/office/officeart/2005/8/layout/hProcess4"/>
    <dgm:cxn modelId="{FAD02247-07FA-4F4D-B151-C43254DBA9DD}" srcId="{49D578D7-A7EC-44C8-87C2-E445756E40CE}" destId="{B4394728-1C2C-4C07-A8AB-9E9806C5A8E6}" srcOrd="2" destOrd="0" parTransId="{1AF80A2B-3A52-4E69-871F-6D354CADEC34}" sibTransId="{BC9C12E6-F9B4-4493-A7AE-E97967ECE8E3}"/>
    <dgm:cxn modelId="{E1874A54-7179-40C3-91E9-F8A6B55365AE}" type="presOf" srcId="{BF68E337-DD7A-4B33-8F32-941BA9463584}" destId="{542302BF-9D11-40AA-A2E7-278B87EC9DF5}" srcOrd="0" destOrd="0" presId="urn:microsoft.com/office/officeart/2005/8/layout/hProcess4"/>
    <dgm:cxn modelId="{949591BE-7430-4FB5-8C65-A97D0F15956D}" type="presOf" srcId="{B4394728-1C2C-4C07-A8AB-9E9806C5A8E6}" destId="{F9A6A9B6-367F-49EC-9428-FA8897E3D779}" srcOrd="0" destOrd="2" presId="urn:microsoft.com/office/officeart/2005/8/layout/hProcess4"/>
    <dgm:cxn modelId="{BEE6B800-4393-48C9-A2E9-84CC8B54278E}" srcId="{46F16CB9-5087-4723-9342-434695556D8A}" destId="{8097A051-D61B-4491-8F78-A8ACB2440433}" srcOrd="2" destOrd="0" parTransId="{D4C2CFC0-316B-49D2-B90E-C9CEDC20A621}" sibTransId="{7568E28B-C0FD-4AE4-AEBC-36F8C6BA4E3B}"/>
    <dgm:cxn modelId="{8218DE4E-9732-4207-B372-E425D1384964}" type="presOf" srcId="{997C31FA-236E-47AD-9848-13387FA05998}" destId="{542302BF-9D11-40AA-A2E7-278B87EC9DF5}" srcOrd="0" destOrd="1" presId="urn:microsoft.com/office/officeart/2005/8/layout/hProcess4"/>
    <dgm:cxn modelId="{BF510A97-DC00-4691-8270-98E595A39076}" type="presOf" srcId="{8097A051-D61B-4491-8F78-A8ACB2440433}" destId="{ADCBF335-48BE-4A5D-A384-53A064EB0D89}" srcOrd="1" destOrd="2" presId="urn:microsoft.com/office/officeart/2005/8/layout/hProcess4"/>
    <dgm:cxn modelId="{D48C9661-A684-44DA-A60E-4DCE91E823CC}" srcId="{192A8082-8677-4046-BB40-753765AE45D6}" destId="{46F16CB9-5087-4723-9342-434695556D8A}" srcOrd="1" destOrd="0" parTransId="{407C5F0F-32CE-4681-8358-00687F91299E}" sibTransId="{6675C324-D21E-49EB-AD2A-7E253CD34065}"/>
    <dgm:cxn modelId="{A2386640-9493-482F-965E-ADCAB5B30BFF}" type="presOf" srcId="{78711FE0-F754-43E8-81D6-C2D3ECDB7C72}" destId="{07E8F9CC-7C90-45A0-A22C-20295DAE3F29}" srcOrd="1" destOrd="0" presId="urn:microsoft.com/office/officeart/2005/8/layout/hProcess4"/>
    <dgm:cxn modelId="{3E4F088B-9297-4926-BBD5-925A3251CB3E}" srcId="{16168C5E-A556-4004-BE33-38343CFB90B2}" destId="{78711FE0-F754-43E8-81D6-C2D3ECDB7C72}" srcOrd="0" destOrd="0" parTransId="{55373597-8C9D-46A6-8567-2A07C75D8F52}" sibTransId="{CC94E599-26E6-4A8D-B092-1CB48A876B86}"/>
    <dgm:cxn modelId="{E1127CAC-EC32-4851-8A3C-0227BB861AA0}" srcId="{192A8082-8677-4046-BB40-753765AE45D6}" destId="{49D578D7-A7EC-44C8-87C2-E445756E40CE}" srcOrd="0" destOrd="0" parTransId="{74049E6B-AECF-4933-AD8E-723A51101A7F}" sibTransId="{98E00D57-4E48-48B8-A843-C25C792C9A4F}"/>
    <dgm:cxn modelId="{786E3E5E-E4BB-4030-ADE3-3999BF2D1B39}" type="presOf" srcId="{49D578D7-A7EC-44C8-87C2-E445756E40CE}" destId="{8ABF4A0B-9F86-4783-8C46-D484AFBF8C28}" srcOrd="0" destOrd="0" presId="urn:microsoft.com/office/officeart/2005/8/layout/hProcess4"/>
    <dgm:cxn modelId="{2974BAE0-14CD-4DFB-B314-606D50EFC7E5}" type="presOf" srcId="{997C31FA-236E-47AD-9848-13387FA05998}" destId="{ADCBF335-48BE-4A5D-A384-53A064EB0D89}" srcOrd="1" destOrd="1" presId="urn:microsoft.com/office/officeart/2005/8/layout/hProcess4"/>
    <dgm:cxn modelId="{1A662790-BF56-4316-B4AC-E80AF248DD61}" type="presOf" srcId="{192A8082-8677-4046-BB40-753765AE45D6}" destId="{C2D314C7-6033-44A2-A1E7-C2C2E7E96DE1}" srcOrd="0" destOrd="0" presId="urn:microsoft.com/office/officeart/2005/8/layout/hProcess4"/>
    <dgm:cxn modelId="{A359F731-F4BC-42EF-9D36-EF76FE679ABB}" type="presOf" srcId="{16168C5E-A556-4004-BE33-38343CFB90B2}" destId="{E15FAEA2-9523-4765-93FD-C4F343CB61EC}" srcOrd="0" destOrd="0" presId="urn:microsoft.com/office/officeart/2005/8/layout/hProcess4"/>
    <dgm:cxn modelId="{FC8B07C9-2D42-442E-B3CD-692357049EBE}" srcId="{49D578D7-A7EC-44C8-87C2-E445756E40CE}" destId="{D2EBC1D4-EC9A-4968-AA8C-04BAFAD80E86}" srcOrd="0" destOrd="0" parTransId="{F6155289-72D6-4386-963F-38BC3F237C41}" sibTransId="{E74FDB3B-B44D-4917-9C89-689F31F9FD9D}"/>
    <dgm:cxn modelId="{8A1E849D-DA25-4348-8C08-9CA59D8FE874}" type="presOf" srcId="{0EB80295-9747-40CE-B195-1195AA635709}" destId="{58CDF6B1-449B-4B6C-9D19-3ADE8749C530}" srcOrd="1" destOrd="1" presId="urn:microsoft.com/office/officeart/2005/8/layout/hProcess4"/>
    <dgm:cxn modelId="{25754A18-1427-40F5-9EC7-1A58804EDD70}" type="presOf" srcId="{98E00D57-4E48-48B8-A843-C25C792C9A4F}" destId="{D230A31B-5D04-4D41-ACFA-1B712ED2711A}" srcOrd="0" destOrd="0" presId="urn:microsoft.com/office/officeart/2005/8/layout/hProcess4"/>
    <dgm:cxn modelId="{3F90E3F3-24D0-452E-834B-1B26FE0520CF}" srcId="{46F16CB9-5087-4723-9342-434695556D8A}" destId="{BF68E337-DD7A-4B33-8F32-941BA9463584}" srcOrd="0" destOrd="0" parTransId="{BE20519E-703E-4DE6-880D-E418DCEB8CC6}" sibTransId="{9E0D1593-F212-4D13-BEED-DC01D8EC2090}"/>
    <dgm:cxn modelId="{2EB1CD73-2264-499A-8784-33AB53DABA33}" type="presOf" srcId="{8097A051-D61B-4491-8F78-A8ACB2440433}" destId="{542302BF-9D11-40AA-A2E7-278B87EC9DF5}" srcOrd="0" destOrd="2" presId="urn:microsoft.com/office/officeart/2005/8/layout/hProcess4"/>
    <dgm:cxn modelId="{E49AA34A-9114-48D5-8686-D1650DA4DF4C}" srcId="{49D578D7-A7EC-44C8-87C2-E445756E40CE}" destId="{0EB80295-9747-40CE-B195-1195AA635709}" srcOrd="1" destOrd="0" parTransId="{A39B09CE-F003-4570-ADA8-B3B22DEF9960}" sibTransId="{8B361AFE-EB53-4CB2-B721-6853BD14598B}"/>
    <dgm:cxn modelId="{B58CE566-D1EB-424F-BECD-1C6758A3CB48}" type="presOf" srcId="{BF68E337-DD7A-4B33-8F32-941BA9463584}" destId="{ADCBF335-48BE-4A5D-A384-53A064EB0D89}" srcOrd="1" destOrd="0" presId="urn:microsoft.com/office/officeart/2005/8/layout/hProcess4"/>
    <dgm:cxn modelId="{B68DCCE3-7806-4F43-87EA-DEAB63185D1A}" type="presOf" srcId="{0EB80295-9747-40CE-B195-1195AA635709}" destId="{F9A6A9B6-367F-49EC-9428-FA8897E3D779}" srcOrd="0" destOrd="1" presId="urn:microsoft.com/office/officeart/2005/8/layout/hProcess4"/>
    <dgm:cxn modelId="{7CD4EE8C-E0DC-47F5-9AAB-A0FC4954C979}" srcId="{46F16CB9-5087-4723-9342-434695556D8A}" destId="{997C31FA-236E-47AD-9848-13387FA05998}" srcOrd="1" destOrd="0" parTransId="{A9C47455-29E3-4FDF-9DDE-86BA1CF2D9EB}" sibTransId="{C8259D06-501F-4BE4-AED6-E905EE2F000F}"/>
    <dgm:cxn modelId="{664D25A6-D18A-4355-9C38-4E9CD47A5333}" type="presOf" srcId="{6675C324-D21E-49EB-AD2A-7E253CD34065}" destId="{A9B3B95B-E558-4475-8C2F-E49B28B98486}" srcOrd="0" destOrd="0" presId="urn:microsoft.com/office/officeart/2005/8/layout/hProcess4"/>
    <dgm:cxn modelId="{84578FC3-FE3D-4E87-AB7E-355147895320}" type="presOf" srcId="{B4394728-1C2C-4C07-A8AB-9E9806C5A8E6}" destId="{58CDF6B1-449B-4B6C-9D19-3ADE8749C530}" srcOrd="1" destOrd="2" presId="urn:microsoft.com/office/officeart/2005/8/layout/hProcess4"/>
    <dgm:cxn modelId="{11F9110A-10A1-4012-9BE9-3851A4DD29FD}" type="presParOf" srcId="{C2D314C7-6033-44A2-A1E7-C2C2E7E96DE1}" destId="{9023659A-041B-4DEE-BE81-83F741E040EE}" srcOrd="0" destOrd="0" presId="urn:microsoft.com/office/officeart/2005/8/layout/hProcess4"/>
    <dgm:cxn modelId="{00DC84D2-C8DC-4833-B27D-A83610C93B80}" type="presParOf" srcId="{C2D314C7-6033-44A2-A1E7-C2C2E7E96DE1}" destId="{66668C60-5861-4A1C-8441-8D6592739A5A}" srcOrd="1" destOrd="0" presId="urn:microsoft.com/office/officeart/2005/8/layout/hProcess4"/>
    <dgm:cxn modelId="{85D9A33B-6C1D-46F8-A217-83A76B75BBB0}" type="presParOf" srcId="{C2D314C7-6033-44A2-A1E7-C2C2E7E96DE1}" destId="{54A61EB4-F930-4588-AA9C-EA32DF54D477}" srcOrd="2" destOrd="0" presId="urn:microsoft.com/office/officeart/2005/8/layout/hProcess4"/>
    <dgm:cxn modelId="{C9364BF9-D05F-4413-9A9C-B4250E866D46}" type="presParOf" srcId="{54A61EB4-F930-4588-AA9C-EA32DF54D477}" destId="{737D2C83-3FB9-4CBA-8B92-B658489605A2}" srcOrd="0" destOrd="0" presId="urn:microsoft.com/office/officeart/2005/8/layout/hProcess4"/>
    <dgm:cxn modelId="{A7ECC8FC-3B0E-4642-A1B3-935B8486D8F0}" type="presParOf" srcId="{737D2C83-3FB9-4CBA-8B92-B658489605A2}" destId="{E133D455-4461-48F0-B0CC-FEADA48F510B}" srcOrd="0" destOrd="0" presId="urn:microsoft.com/office/officeart/2005/8/layout/hProcess4"/>
    <dgm:cxn modelId="{B06DAEA8-54A7-4E34-83B9-30DFBC454634}" type="presParOf" srcId="{737D2C83-3FB9-4CBA-8B92-B658489605A2}" destId="{F9A6A9B6-367F-49EC-9428-FA8897E3D779}" srcOrd="1" destOrd="0" presId="urn:microsoft.com/office/officeart/2005/8/layout/hProcess4"/>
    <dgm:cxn modelId="{003B7604-D4A2-4F2C-A7E9-55668E4DE460}" type="presParOf" srcId="{737D2C83-3FB9-4CBA-8B92-B658489605A2}" destId="{58CDF6B1-449B-4B6C-9D19-3ADE8749C530}" srcOrd="2" destOrd="0" presId="urn:microsoft.com/office/officeart/2005/8/layout/hProcess4"/>
    <dgm:cxn modelId="{6AF1B419-AF0F-4FA9-A6DC-C98E2B17B884}" type="presParOf" srcId="{737D2C83-3FB9-4CBA-8B92-B658489605A2}" destId="{8ABF4A0B-9F86-4783-8C46-D484AFBF8C28}" srcOrd="3" destOrd="0" presId="urn:microsoft.com/office/officeart/2005/8/layout/hProcess4"/>
    <dgm:cxn modelId="{B8050FB1-A871-49D8-A3B1-699989D2EF2D}" type="presParOf" srcId="{737D2C83-3FB9-4CBA-8B92-B658489605A2}" destId="{03EB381C-B050-4051-8E18-8FF8D9726B0A}" srcOrd="4" destOrd="0" presId="urn:microsoft.com/office/officeart/2005/8/layout/hProcess4"/>
    <dgm:cxn modelId="{AC73F655-19BC-46C4-92F9-4B5F5A12F15B}" type="presParOf" srcId="{54A61EB4-F930-4588-AA9C-EA32DF54D477}" destId="{D230A31B-5D04-4D41-ACFA-1B712ED2711A}" srcOrd="1" destOrd="0" presId="urn:microsoft.com/office/officeart/2005/8/layout/hProcess4"/>
    <dgm:cxn modelId="{C51F8EA2-0DFD-4D8E-A7AD-AD8A9A6EB2F0}" type="presParOf" srcId="{54A61EB4-F930-4588-AA9C-EA32DF54D477}" destId="{AD90E3DD-B492-4A1A-8511-D7D29495B9CB}" srcOrd="2" destOrd="0" presId="urn:microsoft.com/office/officeart/2005/8/layout/hProcess4"/>
    <dgm:cxn modelId="{24D78665-3534-4E45-AF9A-FCDAE79B81A6}" type="presParOf" srcId="{AD90E3DD-B492-4A1A-8511-D7D29495B9CB}" destId="{9CBEEE05-D8F8-4594-89E8-418245F5756E}" srcOrd="0" destOrd="0" presId="urn:microsoft.com/office/officeart/2005/8/layout/hProcess4"/>
    <dgm:cxn modelId="{190631AB-CC0A-4F2A-AB0E-D482E8876640}" type="presParOf" srcId="{AD90E3DD-B492-4A1A-8511-D7D29495B9CB}" destId="{542302BF-9D11-40AA-A2E7-278B87EC9DF5}" srcOrd="1" destOrd="0" presId="urn:microsoft.com/office/officeart/2005/8/layout/hProcess4"/>
    <dgm:cxn modelId="{0284E59F-CA60-43C8-8897-4C5167FD6590}" type="presParOf" srcId="{AD90E3DD-B492-4A1A-8511-D7D29495B9CB}" destId="{ADCBF335-48BE-4A5D-A384-53A064EB0D89}" srcOrd="2" destOrd="0" presId="urn:microsoft.com/office/officeart/2005/8/layout/hProcess4"/>
    <dgm:cxn modelId="{BE18BB11-358E-4395-860B-BC3D73690C4A}" type="presParOf" srcId="{AD90E3DD-B492-4A1A-8511-D7D29495B9CB}" destId="{FF2D526D-D390-4DF8-A21C-EEA25AD16962}" srcOrd="3" destOrd="0" presId="urn:microsoft.com/office/officeart/2005/8/layout/hProcess4"/>
    <dgm:cxn modelId="{CC69071C-C247-4481-AD28-920E69F82382}" type="presParOf" srcId="{AD90E3DD-B492-4A1A-8511-D7D29495B9CB}" destId="{D9E2137E-AA9A-420D-808E-F1D83907D495}" srcOrd="4" destOrd="0" presId="urn:microsoft.com/office/officeart/2005/8/layout/hProcess4"/>
    <dgm:cxn modelId="{868C5635-5CA5-4AB1-B656-4458ADC5E3E5}" type="presParOf" srcId="{54A61EB4-F930-4588-AA9C-EA32DF54D477}" destId="{A9B3B95B-E558-4475-8C2F-E49B28B98486}" srcOrd="3" destOrd="0" presId="urn:microsoft.com/office/officeart/2005/8/layout/hProcess4"/>
    <dgm:cxn modelId="{6ED68B8F-2A9E-41AA-AB2C-1EC9D5B30F6B}" type="presParOf" srcId="{54A61EB4-F930-4588-AA9C-EA32DF54D477}" destId="{AEC6D7B5-8045-4090-B06F-268ECAC7BC07}" srcOrd="4" destOrd="0" presId="urn:microsoft.com/office/officeart/2005/8/layout/hProcess4"/>
    <dgm:cxn modelId="{8FFBB240-6B66-44D9-AFCF-B4780CD6CE66}" type="presParOf" srcId="{AEC6D7B5-8045-4090-B06F-268ECAC7BC07}" destId="{B63443F3-28D8-4B38-AEF4-1AB67D7C7019}" srcOrd="0" destOrd="0" presId="urn:microsoft.com/office/officeart/2005/8/layout/hProcess4"/>
    <dgm:cxn modelId="{A1C016E9-D0DC-42B2-93D8-C292ED357BEA}" type="presParOf" srcId="{AEC6D7B5-8045-4090-B06F-268ECAC7BC07}" destId="{B40FE848-86E7-4656-943B-A782E931C00B}" srcOrd="1" destOrd="0" presId="urn:microsoft.com/office/officeart/2005/8/layout/hProcess4"/>
    <dgm:cxn modelId="{6384D39F-F45A-4946-9F0C-862E179D1CBA}" type="presParOf" srcId="{AEC6D7B5-8045-4090-B06F-268ECAC7BC07}" destId="{07E8F9CC-7C90-45A0-A22C-20295DAE3F29}" srcOrd="2" destOrd="0" presId="urn:microsoft.com/office/officeart/2005/8/layout/hProcess4"/>
    <dgm:cxn modelId="{FB2DD307-7C55-418A-8A2D-5BC6A0B6862C}" type="presParOf" srcId="{AEC6D7B5-8045-4090-B06F-268ECAC7BC07}" destId="{E15FAEA2-9523-4765-93FD-C4F343CB61EC}" srcOrd="3" destOrd="0" presId="urn:microsoft.com/office/officeart/2005/8/layout/hProcess4"/>
    <dgm:cxn modelId="{D210657B-FB5F-4BAD-9543-90CD63247EFB}" type="presParOf" srcId="{AEC6D7B5-8045-4090-B06F-268ECAC7BC07}" destId="{6E3F4033-7940-4CBE-A200-F120A7441261}" srcOrd="4" destOrd="0" presId="urn:microsoft.com/office/officeart/2005/8/layout/hProcess4"/>
  </dgm:cxnLst>
  <dgm:bg/>
  <dgm:whole/>
</dgm:dataModel>
</file>

<file path=ppt/diagrams/data2.xml><?xml version="1.0" encoding="utf-8"?>
<dgm:dataModel xmlns:dgm="http://schemas.openxmlformats.org/drawingml/2006/diagram" xmlns:a="http://schemas.openxmlformats.org/drawingml/2006/main">
  <dgm:ptLst>
    <dgm:pt modelId="{471BD01A-A347-4E87-BCAD-872807B16573}" type="doc">
      <dgm:prSet loTypeId="urn:microsoft.com/office/officeart/2005/8/layout/hierarchy1" loCatId="hierarchy" qsTypeId="urn:microsoft.com/office/officeart/2005/8/quickstyle/3d3" qsCatId="3D" csTypeId="urn:microsoft.com/office/officeart/2005/8/colors/accent1_2" csCatId="accent1" phldr="1"/>
      <dgm:spPr/>
      <dgm:t>
        <a:bodyPr/>
        <a:lstStyle/>
        <a:p>
          <a:pPr rtl="1"/>
          <a:endParaRPr lang="fa-IR"/>
        </a:p>
      </dgm:t>
    </dgm:pt>
    <dgm:pt modelId="{C7ED38D6-D4C5-455F-873D-D76B1F3CCF25}">
      <dgm:prSet phldrT="[Text]"/>
      <dgm:spPr>
        <a:ln>
          <a:solidFill>
            <a:srgbClr val="FFFF00"/>
          </a:solidFill>
        </a:ln>
        <a:effectLst>
          <a:glow rad="101600">
            <a:schemeClr val="accent4">
              <a:satMod val="175000"/>
              <a:alpha val="40000"/>
            </a:schemeClr>
          </a:glow>
        </a:effectLst>
      </dgm:spPr>
      <dgm:t>
        <a:bodyPr/>
        <a:lstStyle/>
        <a:p>
          <a:pPr rtl="1"/>
          <a:r>
            <a:rPr lang="fa-IR" b="1" cap="none" spc="0" dirty="0" smtClean="0">
              <a:ln w="17780" cmpd="sng">
                <a:prstDash val="solid"/>
                <a:miter lim="800000"/>
              </a:ln>
              <a:solidFill>
                <a:srgbClr val="FFC000"/>
              </a:solidFill>
              <a:effectLst>
                <a:outerShdw blurRad="38100" dist="38100" dir="2700000" algn="tl">
                  <a:srgbClr val="000000">
                    <a:alpha val="43137"/>
                  </a:srgbClr>
                </a:outerShdw>
              </a:effectLst>
              <a:cs typeface="B Zar" pitchFamily="2" charset="-78"/>
            </a:rPr>
            <a:t>شبکه</a:t>
          </a:r>
          <a:r>
            <a:rPr lang="fa-IR" b="1" cap="none" spc="0" dirty="0" smtClean="0">
              <a:ln w="17780" cmpd="sng">
                <a:prstDash val="solid"/>
                <a:miter lim="800000"/>
              </a:ln>
              <a:solidFill>
                <a:srgbClr val="FFC000"/>
              </a:solidFill>
              <a:effectLst>
                <a:outerShdw blurRad="38100" dist="38100" dir="2700000" algn="tl">
                  <a:srgbClr val="000000">
                    <a:alpha val="43137"/>
                  </a:srgbClr>
                </a:outerShdw>
              </a:effectLst>
              <a:latin typeface="Bookman Old Style" pitchFamily="18" charset="0"/>
              <a:cs typeface="B Zar" pitchFamily="2" charset="-78"/>
            </a:rPr>
            <a:t> </a:t>
          </a:r>
          <a:r>
            <a:rPr lang="en-US" b="1" cap="none" spc="0" dirty="0" smtClean="0">
              <a:ln w="17780" cmpd="sng">
                <a:prstDash val="solid"/>
                <a:miter lim="800000"/>
              </a:ln>
              <a:solidFill>
                <a:srgbClr val="FFC000"/>
              </a:solidFill>
              <a:effectLst>
                <a:outerShdw blurRad="38100" dist="38100" dir="2700000" algn="tl">
                  <a:srgbClr val="000000">
                    <a:alpha val="43137"/>
                  </a:srgbClr>
                </a:outerShdw>
              </a:effectLst>
              <a:latin typeface="Bookman Old Style" pitchFamily="18" charset="0"/>
              <a:cs typeface="B Zar" pitchFamily="2" charset="-78"/>
            </a:rPr>
            <a:t>PLC</a:t>
          </a:r>
          <a:r>
            <a:rPr lang="fa-IR" b="1" cap="none" spc="0" dirty="0" smtClean="0">
              <a:ln w="17780" cmpd="sng">
                <a:prstDash val="solid"/>
                <a:miter lim="800000"/>
              </a:ln>
              <a:solidFill>
                <a:srgbClr val="FFC000"/>
              </a:solidFill>
              <a:effectLst>
                <a:outerShdw blurRad="38100" dist="38100" dir="2700000" algn="tl">
                  <a:srgbClr val="000000">
                    <a:alpha val="43137"/>
                  </a:srgbClr>
                </a:outerShdw>
              </a:effectLst>
              <a:cs typeface="B Zar" pitchFamily="2" charset="-78"/>
            </a:rPr>
            <a:t> </a:t>
          </a:r>
          <a:endParaRPr lang="fa-IR" b="1" cap="none" spc="0" dirty="0">
            <a:ln w="17780" cmpd="sng">
              <a:prstDash val="solid"/>
              <a:miter lim="800000"/>
            </a:ln>
            <a:solidFill>
              <a:srgbClr val="FFC000"/>
            </a:solidFill>
            <a:effectLst>
              <a:outerShdw blurRad="38100" dist="38100" dir="2700000" algn="tl">
                <a:srgbClr val="000000">
                  <a:alpha val="43137"/>
                </a:srgbClr>
              </a:outerShdw>
            </a:effectLst>
            <a:cs typeface="B Zar" pitchFamily="2" charset="-78"/>
          </a:endParaRPr>
        </a:p>
      </dgm:t>
    </dgm:pt>
    <dgm:pt modelId="{7292B5B3-8976-4FB5-A6D2-07A0B88679FD}" type="parTrans" cxnId="{74EBDAF5-54EB-4F51-8AB6-F5CBDAED4C3C}">
      <dgm:prSet/>
      <dgm:spPr/>
      <dgm:t>
        <a:bodyPr/>
        <a:lstStyle/>
        <a:p>
          <a:pPr rtl="1"/>
          <a:endParaRPr lang="fa-IR"/>
        </a:p>
      </dgm:t>
    </dgm:pt>
    <dgm:pt modelId="{47E9C089-751C-4B53-BF5B-2F458544B4C0}" type="sibTrans" cxnId="{74EBDAF5-54EB-4F51-8AB6-F5CBDAED4C3C}">
      <dgm:prSet/>
      <dgm:spPr/>
      <dgm:t>
        <a:bodyPr/>
        <a:lstStyle/>
        <a:p>
          <a:pPr rtl="1"/>
          <a:endParaRPr lang="fa-IR"/>
        </a:p>
      </dgm:t>
    </dgm:pt>
    <dgm:pt modelId="{C5546AE2-7274-4872-A8BC-D5DB06509F6E}">
      <dgm:prSet phldrT="[Text]"/>
      <dgm:spPr>
        <a:ln>
          <a:solidFill>
            <a:srgbClr val="FFFF00"/>
          </a:solidFill>
        </a:ln>
        <a:effectLst>
          <a:glow rad="101600">
            <a:schemeClr val="accent4">
              <a:satMod val="175000"/>
              <a:alpha val="40000"/>
            </a:schemeClr>
          </a:glow>
        </a:effectLst>
      </dgm:spPr>
      <dgm:t>
        <a:bodyPr/>
        <a:lstStyle/>
        <a:p>
          <a:pPr rtl="1"/>
          <a:r>
            <a:rPr lang="fa-IR" b="1" dirty="0" smtClean="0">
              <a:solidFill>
                <a:srgbClr val="FFC000"/>
              </a:solidFill>
              <a:effectLst>
                <a:outerShdw blurRad="38100" dist="38100" dir="2700000" algn="tl">
                  <a:srgbClr val="000000">
                    <a:alpha val="43137"/>
                  </a:srgbClr>
                </a:outerShdw>
              </a:effectLst>
              <a:cs typeface="B Zar" pitchFamily="2" charset="-78"/>
            </a:rPr>
            <a:t>شبکه مخابراتي توزيع</a:t>
          </a:r>
          <a:endParaRPr lang="fa-IR" b="1" dirty="0">
            <a:solidFill>
              <a:srgbClr val="FFC000"/>
            </a:solidFill>
            <a:effectLst>
              <a:outerShdw blurRad="38100" dist="38100" dir="2700000" algn="tl">
                <a:srgbClr val="000000">
                  <a:alpha val="43137"/>
                </a:srgbClr>
              </a:outerShdw>
            </a:effectLst>
            <a:cs typeface="B Zar" pitchFamily="2" charset="-78"/>
          </a:endParaRPr>
        </a:p>
      </dgm:t>
    </dgm:pt>
    <dgm:pt modelId="{B2FA1462-73A7-452F-B481-9423D4A88C96}" type="parTrans" cxnId="{6BF3DFA6-D980-4FF1-A83D-21E828F99090}">
      <dgm:prSet/>
      <dgm:spPr>
        <a:ln>
          <a:solidFill>
            <a:srgbClr val="FFFF00"/>
          </a:solidFill>
        </a:ln>
        <a:effectLst>
          <a:glow rad="101600">
            <a:schemeClr val="accent4">
              <a:satMod val="175000"/>
              <a:alpha val="40000"/>
            </a:schemeClr>
          </a:glow>
        </a:effectLst>
      </dgm:spPr>
      <dgm:t>
        <a:bodyPr/>
        <a:lstStyle/>
        <a:p>
          <a:pPr rtl="1"/>
          <a:endParaRPr lang="fa-IR" b="1">
            <a:solidFill>
              <a:srgbClr val="FFC000"/>
            </a:solidFill>
            <a:effectLst>
              <a:outerShdw blurRad="38100" dist="38100" dir="2700000" algn="tl">
                <a:srgbClr val="000000">
                  <a:alpha val="43137"/>
                </a:srgbClr>
              </a:outerShdw>
            </a:effectLst>
            <a:cs typeface="B Zar" pitchFamily="2" charset="-78"/>
          </a:endParaRPr>
        </a:p>
      </dgm:t>
    </dgm:pt>
    <dgm:pt modelId="{6927A4D3-766D-416A-B1CC-52922277A3AF}" type="sibTrans" cxnId="{6BF3DFA6-D980-4FF1-A83D-21E828F99090}">
      <dgm:prSet/>
      <dgm:spPr/>
      <dgm:t>
        <a:bodyPr/>
        <a:lstStyle/>
        <a:p>
          <a:pPr rtl="1"/>
          <a:endParaRPr lang="fa-IR"/>
        </a:p>
      </dgm:t>
    </dgm:pt>
    <dgm:pt modelId="{11813A46-1452-4C43-A520-5BEE9FF2304E}">
      <dgm:prSet phldrT="[Text]"/>
      <dgm:spPr>
        <a:ln>
          <a:solidFill>
            <a:srgbClr val="FFFF00"/>
          </a:solidFill>
        </a:ln>
        <a:effectLst>
          <a:glow rad="101600">
            <a:schemeClr val="accent4">
              <a:satMod val="175000"/>
              <a:alpha val="40000"/>
            </a:schemeClr>
          </a:glow>
        </a:effectLst>
      </dgm:spPr>
      <dgm:t>
        <a:bodyPr/>
        <a:lstStyle/>
        <a:p>
          <a:pPr rtl="1"/>
          <a:r>
            <a:rPr lang="fa-IR" b="1" dirty="0" smtClean="0">
              <a:solidFill>
                <a:srgbClr val="FFC000"/>
              </a:solidFill>
              <a:effectLst>
                <a:outerShdw blurRad="38100" dist="38100" dir="2700000" algn="tl">
                  <a:srgbClr val="000000">
                    <a:alpha val="43137"/>
                  </a:srgbClr>
                </a:outerShdw>
              </a:effectLst>
              <a:cs typeface="B Zar" pitchFamily="2" charset="-78"/>
            </a:rPr>
            <a:t>اتصال </a:t>
          </a:r>
          <a:r>
            <a:rPr lang="en-US" b="1" dirty="0" smtClean="0">
              <a:solidFill>
                <a:srgbClr val="FFC000"/>
              </a:solidFill>
              <a:effectLst>
                <a:outerShdw blurRad="38100" dist="38100" dir="2700000" algn="tl">
                  <a:srgbClr val="000000">
                    <a:alpha val="43137"/>
                  </a:srgbClr>
                </a:outerShdw>
              </a:effectLst>
              <a:latin typeface="Bookman Old Style" pitchFamily="18" charset="0"/>
              <a:cs typeface="B Zar" pitchFamily="2" charset="-78"/>
            </a:rPr>
            <a:t>PLC</a:t>
          </a:r>
          <a:r>
            <a:rPr lang="fa-IR" b="1" dirty="0" smtClean="0">
              <a:solidFill>
                <a:srgbClr val="FFC000"/>
              </a:solidFill>
              <a:effectLst>
                <a:outerShdw blurRad="38100" dist="38100" dir="2700000" algn="tl">
                  <a:srgbClr val="000000">
                    <a:alpha val="43137"/>
                  </a:srgbClr>
                </a:outerShdw>
              </a:effectLst>
              <a:latin typeface="Bookman Old Style" pitchFamily="18" charset="0"/>
              <a:cs typeface="B Zar" pitchFamily="2" charset="-78"/>
            </a:rPr>
            <a:t> </a:t>
          </a:r>
          <a:r>
            <a:rPr lang="fa-IR" b="1" dirty="0" smtClean="0">
              <a:solidFill>
                <a:srgbClr val="FFC000"/>
              </a:solidFill>
              <a:effectLst>
                <a:outerShdw blurRad="38100" dist="38100" dir="2700000" algn="tl">
                  <a:srgbClr val="000000">
                    <a:alpha val="43137"/>
                  </a:srgbClr>
                </a:outerShdw>
              </a:effectLst>
              <a:cs typeface="B Zar" pitchFamily="2" charset="-78"/>
            </a:rPr>
            <a:t>هاي ايستگاه هاي </a:t>
          </a:r>
          <a:r>
            <a:rPr lang="en-US" b="1" dirty="0" smtClean="0">
              <a:solidFill>
                <a:srgbClr val="FFC000"/>
              </a:solidFill>
              <a:effectLst>
                <a:outerShdw blurRad="38100" dist="38100" dir="2700000" algn="tl">
                  <a:srgbClr val="000000">
                    <a:alpha val="43137"/>
                  </a:srgbClr>
                </a:outerShdw>
              </a:effectLst>
              <a:latin typeface="Bookman Old Style" pitchFamily="18" charset="0"/>
              <a:cs typeface="B Zar" pitchFamily="2" charset="-78"/>
            </a:rPr>
            <a:t>MV/LV</a:t>
          </a:r>
          <a:r>
            <a:rPr lang="fa-IR" b="1" dirty="0" smtClean="0">
              <a:solidFill>
                <a:srgbClr val="FFC000"/>
              </a:solidFill>
              <a:effectLst>
                <a:outerShdw blurRad="38100" dist="38100" dir="2700000" algn="tl">
                  <a:srgbClr val="000000">
                    <a:alpha val="43137"/>
                  </a:srgbClr>
                </a:outerShdw>
              </a:effectLst>
              <a:cs typeface="B Zar" pitchFamily="2" charset="-78"/>
            </a:rPr>
            <a:t>  به همديگر </a:t>
          </a:r>
          <a:endParaRPr lang="fa-IR" b="1" dirty="0">
            <a:solidFill>
              <a:srgbClr val="FFC000"/>
            </a:solidFill>
            <a:effectLst>
              <a:outerShdw blurRad="38100" dist="38100" dir="2700000" algn="tl">
                <a:srgbClr val="000000">
                  <a:alpha val="43137"/>
                </a:srgbClr>
              </a:outerShdw>
            </a:effectLst>
            <a:cs typeface="B Zar" pitchFamily="2" charset="-78"/>
          </a:endParaRPr>
        </a:p>
      </dgm:t>
    </dgm:pt>
    <dgm:pt modelId="{5F8DD33D-0043-41FE-AD0A-EC13B54DA7E0}" type="parTrans" cxnId="{724B1B20-7433-42FE-9C53-C8ACD51E417F}">
      <dgm:prSet/>
      <dgm:spPr>
        <a:ln>
          <a:solidFill>
            <a:srgbClr val="FFFF00"/>
          </a:solidFill>
        </a:ln>
        <a:effectLst>
          <a:glow rad="101600">
            <a:schemeClr val="accent4">
              <a:satMod val="175000"/>
              <a:alpha val="40000"/>
            </a:schemeClr>
          </a:glow>
        </a:effectLst>
      </dgm:spPr>
      <dgm:t>
        <a:bodyPr/>
        <a:lstStyle/>
        <a:p>
          <a:pPr rtl="1"/>
          <a:endParaRPr lang="fa-IR" b="1">
            <a:solidFill>
              <a:srgbClr val="FFC000"/>
            </a:solidFill>
            <a:effectLst>
              <a:outerShdw blurRad="38100" dist="38100" dir="2700000" algn="tl">
                <a:srgbClr val="000000">
                  <a:alpha val="43137"/>
                </a:srgbClr>
              </a:outerShdw>
            </a:effectLst>
            <a:cs typeface="B Zar" pitchFamily="2" charset="-78"/>
          </a:endParaRPr>
        </a:p>
      </dgm:t>
    </dgm:pt>
    <dgm:pt modelId="{DC2570E8-4CE2-4BDC-A87F-B459E237DFB8}" type="sibTrans" cxnId="{724B1B20-7433-42FE-9C53-C8ACD51E417F}">
      <dgm:prSet/>
      <dgm:spPr/>
      <dgm:t>
        <a:bodyPr/>
        <a:lstStyle/>
        <a:p>
          <a:pPr rtl="1"/>
          <a:endParaRPr lang="fa-IR"/>
        </a:p>
      </dgm:t>
    </dgm:pt>
    <dgm:pt modelId="{11C741A0-AA69-4762-995C-2A1221BCDFC0}">
      <dgm:prSet phldrT="[Text]"/>
      <dgm:spPr>
        <a:ln>
          <a:solidFill>
            <a:srgbClr val="FFFF00"/>
          </a:solidFill>
        </a:ln>
        <a:effectLst>
          <a:glow rad="101600">
            <a:schemeClr val="accent4">
              <a:satMod val="175000"/>
              <a:alpha val="40000"/>
            </a:schemeClr>
          </a:glow>
        </a:effectLst>
      </dgm:spPr>
      <dgm:t>
        <a:bodyPr/>
        <a:lstStyle/>
        <a:p>
          <a:pPr rtl="1"/>
          <a:r>
            <a:rPr lang="fa-IR" b="1" dirty="0" smtClean="0">
              <a:solidFill>
                <a:srgbClr val="FFC000"/>
              </a:solidFill>
              <a:effectLst>
                <a:outerShdw blurRad="38100" dist="38100" dir="2700000" algn="tl">
                  <a:srgbClr val="000000">
                    <a:alpha val="43137"/>
                  </a:srgbClr>
                </a:outerShdw>
              </a:effectLst>
              <a:cs typeface="B Zar" pitchFamily="2" charset="-78"/>
            </a:rPr>
            <a:t>شبکه دسترسي</a:t>
          </a:r>
          <a:r>
            <a:rPr lang="fa-IR" b="1" baseline="30000" dirty="0" smtClean="0">
              <a:solidFill>
                <a:srgbClr val="FFC000"/>
              </a:solidFill>
              <a:effectLst>
                <a:outerShdw blurRad="38100" dist="38100" dir="2700000" algn="tl">
                  <a:srgbClr val="000000">
                    <a:alpha val="43137"/>
                  </a:srgbClr>
                </a:outerShdw>
              </a:effectLst>
              <a:cs typeface="B Zar" pitchFamily="2" charset="-78"/>
            </a:rPr>
            <a:t> </a:t>
          </a:r>
          <a:r>
            <a:rPr lang="fa-IR" b="1" dirty="0" smtClean="0">
              <a:solidFill>
                <a:srgbClr val="FFC000"/>
              </a:solidFill>
              <a:effectLst>
                <a:outerShdw blurRad="38100" dist="38100" dir="2700000" algn="tl">
                  <a:srgbClr val="000000">
                    <a:alpha val="43137"/>
                  </a:srgbClr>
                </a:outerShdw>
              </a:effectLst>
              <a:cs typeface="B Zar" pitchFamily="2" charset="-78"/>
            </a:rPr>
            <a:t>يا   </a:t>
          </a:r>
          <a:r>
            <a:rPr lang="en-US" b="1" dirty="0" smtClean="0">
              <a:solidFill>
                <a:srgbClr val="FFC000"/>
              </a:solidFill>
              <a:effectLst>
                <a:outerShdw blurRad="38100" dist="38100" dir="2700000" algn="tl">
                  <a:srgbClr val="000000">
                    <a:alpha val="43137"/>
                  </a:srgbClr>
                </a:outerShdw>
              </a:effectLst>
              <a:latin typeface="Bookman Old Style" pitchFamily="18" charset="0"/>
              <a:cs typeface="B Zar" pitchFamily="2" charset="-78"/>
            </a:rPr>
            <a:t>PLC</a:t>
          </a:r>
          <a:r>
            <a:rPr lang="fa-IR" b="1" dirty="0" smtClean="0">
              <a:solidFill>
                <a:srgbClr val="FFC000"/>
              </a:solidFill>
              <a:effectLst>
                <a:outerShdw blurRad="38100" dist="38100" dir="2700000" algn="tl">
                  <a:srgbClr val="000000">
                    <a:alpha val="43137"/>
                  </a:srgbClr>
                </a:outerShdw>
              </a:effectLst>
              <a:latin typeface="Bookman Old Style" pitchFamily="18" charset="0"/>
              <a:cs typeface="B Zar" pitchFamily="2" charset="-78"/>
            </a:rPr>
            <a:t> </a:t>
          </a:r>
          <a:r>
            <a:rPr lang="fa-IR" b="1" dirty="0" smtClean="0">
              <a:solidFill>
                <a:srgbClr val="FFC000"/>
              </a:solidFill>
              <a:effectLst>
                <a:outerShdw blurRad="38100" dist="38100" dir="2700000" algn="tl">
                  <a:srgbClr val="000000">
                    <a:alpha val="43137"/>
                  </a:srgbClr>
                </a:outerShdw>
              </a:effectLst>
              <a:cs typeface="B Zar" pitchFamily="2" charset="-78"/>
            </a:rPr>
            <a:t>خارجي </a:t>
          </a:r>
          <a:endParaRPr lang="fa-IR" b="1" dirty="0">
            <a:solidFill>
              <a:srgbClr val="FFC000"/>
            </a:solidFill>
            <a:effectLst>
              <a:outerShdw blurRad="38100" dist="38100" dir="2700000" algn="tl">
                <a:srgbClr val="000000">
                  <a:alpha val="43137"/>
                </a:srgbClr>
              </a:outerShdw>
            </a:effectLst>
            <a:cs typeface="B Zar" pitchFamily="2" charset="-78"/>
          </a:endParaRPr>
        </a:p>
      </dgm:t>
    </dgm:pt>
    <dgm:pt modelId="{203A16E1-A3AF-4D86-A61C-B68FBA21D9ED}" type="parTrans" cxnId="{D1F2A8D7-1B31-4404-B080-F6CA6B86B261}">
      <dgm:prSet/>
      <dgm:spPr>
        <a:ln>
          <a:solidFill>
            <a:srgbClr val="FFFF00"/>
          </a:solidFill>
        </a:ln>
        <a:effectLst>
          <a:glow rad="101600">
            <a:schemeClr val="accent4">
              <a:satMod val="175000"/>
              <a:alpha val="40000"/>
            </a:schemeClr>
          </a:glow>
        </a:effectLst>
      </dgm:spPr>
      <dgm:t>
        <a:bodyPr/>
        <a:lstStyle/>
        <a:p>
          <a:pPr rtl="1"/>
          <a:endParaRPr lang="fa-IR" b="1">
            <a:solidFill>
              <a:srgbClr val="FFC000"/>
            </a:solidFill>
            <a:effectLst>
              <a:outerShdw blurRad="38100" dist="38100" dir="2700000" algn="tl">
                <a:srgbClr val="000000">
                  <a:alpha val="43137"/>
                </a:srgbClr>
              </a:outerShdw>
            </a:effectLst>
            <a:cs typeface="B Zar" pitchFamily="2" charset="-78"/>
          </a:endParaRPr>
        </a:p>
      </dgm:t>
    </dgm:pt>
    <dgm:pt modelId="{D6A14C44-118F-4F61-8241-1E8732C8A3F1}" type="sibTrans" cxnId="{D1F2A8D7-1B31-4404-B080-F6CA6B86B261}">
      <dgm:prSet/>
      <dgm:spPr/>
      <dgm:t>
        <a:bodyPr/>
        <a:lstStyle/>
        <a:p>
          <a:pPr rtl="1"/>
          <a:endParaRPr lang="fa-IR"/>
        </a:p>
      </dgm:t>
    </dgm:pt>
    <dgm:pt modelId="{8B67EFCB-0AF3-4B5A-BDE4-2E618D92DB52}">
      <dgm:prSet phldrT="[Text]"/>
      <dgm:spPr>
        <a:ln>
          <a:solidFill>
            <a:srgbClr val="FFFF00"/>
          </a:solidFill>
        </a:ln>
        <a:effectLst>
          <a:glow rad="101600">
            <a:schemeClr val="accent4">
              <a:satMod val="175000"/>
              <a:alpha val="40000"/>
            </a:schemeClr>
          </a:glow>
        </a:effectLst>
      </dgm:spPr>
      <dgm:t>
        <a:bodyPr/>
        <a:lstStyle/>
        <a:p>
          <a:pPr rtl="1"/>
          <a:r>
            <a:rPr lang="fa-IR" b="1" dirty="0" smtClean="0">
              <a:solidFill>
                <a:srgbClr val="FFC000"/>
              </a:solidFill>
              <a:effectLst>
                <a:outerShdw blurRad="38100" dist="38100" dir="2700000" algn="tl">
                  <a:srgbClr val="000000">
                    <a:alpha val="43137"/>
                  </a:srgbClr>
                </a:outerShdw>
              </a:effectLst>
              <a:cs typeface="B Zar" pitchFamily="2" charset="-78"/>
            </a:rPr>
            <a:t>خانه را به بيرون متصل مي كند و هدفش اتصال مشتري به ايستگاه مي باشد. </a:t>
          </a:r>
          <a:endParaRPr lang="fa-IR" b="1" dirty="0">
            <a:solidFill>
              <a:srgbClr val="FFC000"/>
            </a:solidFill>
            <a:effectLst>
              <a:outerShdw blurRad="38100" dist="38100" dir="2700000" algn="tl">
                <a:srgbClr val="000000">
                  <a:alpha val="43137"/>
                </a:srgbClr>
              </a:outerShdw>
            </a:effectLst>
            <a:cs typeface="B Zar" pitchFamily="2" charset="-78"/>
          </a:endParaRPr>
        </a:p>
      </dgm:t>
    </dgm:pt>
    <dgm:pt modelId="{FBF6F48F-F3B9-48B6-B416-438994CC63D1}" type="parTrans" cxnId="{30730F0E-E947-4E50-8920-7828E42CDA99}">
      <dgm:prSet/>
      <dgm:spPr>
        <a:ln>
          <a:solidFill>
            <a:srgbClr val="FFFF00"/>
          </a:solidFill>
        </a:ln>
        <a:effectLst>
          <a:glow rad="101600">
            <a:schemeClr val="accent4">
              <a:satMod val="175000"/>
              <a:alpha val="40000"/>
            </a:schemeClr>
          </a:glow>
        </a:effectLst>
      </dgm:spPr>
      <dgm:t>
        <a:bodyPr/>
        <a:lstStyle/>
        <a:p>
          <a:pPr rtl="1"/>
          <a:endParaRPr lang="fa-IR" b="1">
            <a:solidFill>
              <a:srgbClr val="FFC000"/>
            </a:solidFill>
            <a:effectLst>
              <a:outerShdw blurRad="38100" dist="38100" dir="2700000" algn="tl">
                <a:srgbClr val="000000">
                  <a:alpha val="43137"/>
                </a:srgbClr>
              </a:outerShdw>
            </a:effectLst>
            <a:cs typeface="B Zar" pitchFamily="2" charset="-78"/>
          </a:endParaRPr>
        </a:p>
      </dgm:t>
    </dgm:pt>
    <dgm:pt modelId="{4754B839-E6FC-43CA-82A6-DC95A05C0DFB}" type="sibTrans" cxnId="{30730F0E-E947-4E50-8920-7828E42CDA99}">
      <dgm:prSet/>
      <dgm:spPr/>
      <dgm:t>
        <a:bodyPr/>
        <a:lstStyle/>
        <a:p>
          <a:pPr rtl="1"/>
          <a:endParaRPr lang="fa-IR"/>
        </a:p>
      </dgm:t>
    </dgm:pt>
    <dgm:pt modelId="{AD4D88C2-2938-4BE1-A45D-544F530B682C}" type="pres">
      <dgm:prSet presAssocID="{471BD01A-A347-4E87-BCAD-872807B16573}" presName="hierChild1" presStyleCnt="0">
        <dgm:presLayoutVars>
          <dgm:chPref val="1"/>
          <dgm:dir/>
          <dgm:animOne val="branch"/>
          <dgm:animLvl val="lvl"/>
          <dgm:resizeHandles/>
        </dgm:presLayoutVars>
      </dgm:prSet>
      <dgm:spPr/>
      <dgm:t>
        <a:bodyPr/>
        <a:lstStyle/>
        <a:p>
          <a:pPr rtl="1"/>
          <a:endParaRPr lang="fa-IR"/>
        </a:p>
      </dgm:t>
    </dgm:pt>
    <dgm:pt modelId="{BD780C97-7FEA-4E50-BBDA-4902A8ADF95B}" type="pres">
      <dgm:prSet presAssocID="{C7ED38D6-D4C5-455F-873D-D76B1F3CCF25}" presName="hierRoot1" presStyleCnt="0"/>
      <dgm:spPr/>
    </dgm:pt>
    <dgm:pt modelId="{BD3FA150-1186-4CDD-83D1-5484FA5A1B8E}" type="pres">
      <dgm:prSet presAssocID="{C7ED38D6-D4C5-455F-873D-D76B1F3CCF25}" presName="composite" presStyleCnt="0"/>
      <dgm:spPr/>
    </dgm:pt>
    <dgm:pt modelId="{B6C61C29-48C7-4E7F-915F-C0A1E4C73505}" type="pres">
      <dgm:prSet presAssocID="{C7ED38D6-D4C5-455F-873D-D76B1F3CCF25}" presName="background" presStyleLbl="node0" presStyleIdx="0" presStyleCnt="1"/>
      <dgm:spPr>
        <a:ln>
          <a:solidFill>
            <a:srgbClr val="FFFF00"/>
          </a:solidFill>
        </a:ln>
        <a:effectLst>
          <a:glow rad="101600">
            <a:schemeClr val="accent4">
              <a:satMod val="175000"/>
              <a:alpha val="40000"/>
            </a:schemeClr>
          </a:glow>
        </a:effectLst>
      </dgm:spPr>
    </dgm:pt>
    <dgm:pt modelId="{FA073CE3-513A-4CAD-BC13-49B04BF52806}" type="pres">
      <dgm:prSet presAssocID="{C7ED38D6-D4C5-455F-873D-D76B1F3CCF25}" presName="text" presStyleLbl="fgAcc0" presStyleIdx="0" presStyleCnt="1" custScaleX="139427" custScaleY="104754">
        <dgm:presLayoutVars>
          <dgm:chPref val="3"/>
        </dgm:presLayoutVars>
      </dgm:prSet>
      <dgm:spPr/>
      <dgm:t>
        <a:bodyPr/>
        <a:lstStyle/>
        <a:p>
          <a:pPr rtl="1"/>
          <a:endParaRPr lang="fa-IR"/>
        </a:p>
      </dgm:t>
    </dgm:pt>
    <dgm:pt modelId="{DA316B80-5F0D-4825-ADB8-2735D9373E81}" type="pres">
      <dgm:prSet presAssocID="{C7ED38D6-D4C5-455F-873D-D76B1F3CCF25}" presName="hierChild2" presStyleCnt="0"/>
      <dgm:spPr/>
    </dgm:pt>
    <dgm:pt modelId="{45E47BBE-1B9E-4027-8998-2D50C62F644F}" type="pres">
      <dgm:prSet presAssocID="{B2FA1462-73A7-452F-B481-9423D4A88C96}" presName="Name10" presStyleLbl="parChTrans1D2" presStyleIdx="0" presStyleCnt="2" custSzX="1421647" custSzY="589774"/>
      <dgm:spPr/>
      <dgm:t>
        <a:bodyPr/>
        <a:lstStyle/>
        <a:p>
          <a:pPr rtl="1"/>
          <a:endParaRPr lang="fa-IR"/>
        </a:p>
      </dgm:t>
    </dgm:pt>
    <dgm:pt modelId="{10B1B659-D6F3-4AAA-9E0D-92919E9FD1C5}" type="pres">
      <dgm:prSet presAssocID="{C5546AE2-7274-4872-A8BC-D5DB06509F6E}" presName="hierRoot2" presStyleCnt="0"/>
      <dgm:spPr/>
    </dgm:pt>
    <dgm:pt modelId="{D2D4CD75-14F1-49E6-968E-717D1173AAC8}" type="pres">
      <dgm:prSet presAssocID="{C5546AE2-7274-4872-A8BC-D5DB06509F6E}" presName="composite2" presStyleCnt="0"/>
      <dgm:spPr/>
    </dgm:pt>
    <dgm:pt modelId="{3FE21E88-B310-45D9-8E17-05DC461C80F7}" type="pres">
      <dgm:prSet presAssocID="{C5546AE2-7274-4872-A8BC-D5DB06509F6E}" presName="background2" presStyleLbl="node2" presStyleIdx="0" presStyleCnt="2"/>
      <dgm:spPr>
        <a:ln>
          <a:solidFill>
            <a:srgbClr val="FFFF00"/>
          </a:solidFill>
        </a:ln>
        <a:effectLst>
          <a:glow rad="101600">
            <a:schemeClr val="accent4">
              <a:satMod val="175000"/>
              <a:alpha val="40000"/>
            </a:schemeClr>
          </a:glow>
        </a:effectLst>
      </dgm:spPr>
    </dgm:pt>
    <dgm:pt modelId="{8CC0C7CE-F133-4139-A9DC-0C3D01E9530B}" type="pres">
      <dgm:prSet presAssocID="{C5546AE2-7274-4872-A8BC-D5DB06509F6E}" presName="text2" presStyleLbl="fgAcc2" presStyleIdx="0" presStyleCnt="2" custScaleX="139427" custScaleY="104754">
        <dgm:presLayoutVars>
          <dgm:chPref val="3"/>
        </dgm:presLayoutVars>
      </dgm:prSet>
      <dgm:spPr/>
      <dgm:t>
        <a:bodyPr/>
        <a:lstStyle/>
        <a:p>
          <a:pPr rtl="1"/>
          <a:endParaRPr lang="fa-IR"/>
        </a:p>
      </dgm:t>
    </dgm:pt>
    <dgm:pt modelId="{B3BAB1C1-48FF-44FB-918E-6DB8862B7914}" type="pres">
      <dgm:prSet presAssocID="{C5546AE2-7274-4872-A8BC-D5DB06509F6E}" presName="hierChild3" presStyleCnt="0"/>
      <dgm:spPr/>
    </dgm:pt>
    <dgm:pt modelId="{552F9BCF-B110-4D2C-92FE-96C77CFCA4E5}" type="pres">
      <dgm:prSet presAssocID="{5F8DD33D-0043-41FE-AD0A-EC13B54DA7E0}" presName="Name17" presStyleLbl="parChTrans1D3" presStyleIdx="0" presStyleCnt="2" custSzX="102412" custSzY="589774"/>
      <dgm:spPr/>
      <dgm:t>
        <a:bodyPr/>
        <a:lstStyle/>
        <a:p>
          <a:pPr rtl="1"/>
          <a:endParaRPr lang="fa-IR"/>
        </a:p>
      </dgm:t>
    </dgm:pt>
    <dgm:pt modelId="{26BF1756-5EB0-4D3E-B662-D584F686AED3}" type="pres">
      <dgm:prSet presAssocID="{11813A46-1452-4C43-A520-5BEE9FF2304E}" presName="hierRoot3" presStyleCnt="0"/>
      <dgm:spPr/>
    </dgm:pt>
    <dgm:pt modelId="{A4993B24-4BA0-4001-B628-ABB637EDB7D7}" type="pres">
      <dgm:prSet presAssocID="{11813A46-1452-4C43-A520-5BEE9FF2304E}" presName="composite3" presStyleCnt="0"/>
      <dgm:spPr/>
    </dgm:pt>
    <dgm:pt modelId="{26B7CBDB-21AC-48CF-BEA8-E23816850350}" type="pres">
      <dgm:prSet presAssocID="{11813A46-1452-4C43-A520-5BEE9FF2304E}" presName="background3" presStyleLbl="node3" presStyleIdx="0" presStyleCnt="2"/>
      <dgm:spPr>
        <a:ln>
          <a:solidFill>
            <a:srgbClr val="FFFF00"/>
          </a:solidFill>
        </a:ln>
        <a:effectLst>
          <a:glow rad="101600">
            <a:schemeClr val="accent4">
              <a:satMod val="175000"/>
              <a:alpha val="40000"/>
            </a:schemeClr>
          </a:glow>
        </a:effectLst>
      </dgm:spPr>
    </dgm:pt>
    <dgm:pt modelId="{41E038B1-2B3F-46DA-A3E7-BBFCBB4BDEC3}" type="pres">
      <dgm:prSet presAssocID="{11813A46-1452-4C43-A520-5BEE9FF2304E}" presName="text3" presStyleLbl="fgAcc3" presStyleIdx="0" presStyleCnt="2" custScaleX="139427" custScaleY="104754">
        <dgm:presLayoutVars>
          <dgm:chPref val="3"/>
        </dgm:presLayoutVars>
      </dgm:prSet>
      <dgm:spPr/>
      <dgm:t>
        <a:bodyPr/>
        <a:lstStyle/>
        <a:p>
          <a:pPr rtl="1"/>
          <a:endParaRPr lang="fa-IR"/>
        </a:p>
      </dgm:t>
    </dgm:pt>
    <dgm:pt modelId="{E26FC1BE-6C97-46C0-BF43-F4ECCBD2F1C6}" type="pres">
      <dgm:prSet presAssocID="{11813A46-1452-4C43-A520-5BEE9FF2304E}" presName="hierChild4" presStyleCnt="0"/>
      <dgm:spPr/>
    </dgm:pt>
    <dgm:pt modelId="{458A8074-0836-45B5-9736-2762FF071623}" type="pres">
      <dgm:prSet presAssocID="{203A16E1-A3AF-4D86-A61C-B68FBA21D9ED}" presName="Name10" presStyleLbl="parChTrans1D2" presStyleIdx="1" presStyleCnt="2" custSzX="1421647" custSzY="589774"/>
      <dgm:spPr/>
      <dgm:t>
        <a:bodyPr/>
        <a:lstStyle/>
        <a:p>
          <a:pPr rtl="1"/>
          <a:endParaRPr lang="fa-IR"/>
        </a:p>
      </dgm:t>
    </dgm:pt>
    <dgm:pt modelId="{77C9F82F-0B17-4072-A2BC-03030F16246F}" type="pres">
      <dgm:prSet presAssocID="{11C741A0-AA69-4762-995C-2A1221BCDFC0}" presName="hierRoot2" presStyleCnt="0"/>
      <dgm:spPr/>
    </dgm:pt>
    <dgm:pt modelId="{D33DAF0B-F0CB-4240-89DD-C18A711968DF}" type="pres">
      <dgm:prSet presAssocID="{11C741A0-AA69-4762-995C-2A1221BCDFC0}" presName="composite2" presStyleCnt="0"/>
      <dgm:spPr/>
    </dgm:pt>
    <dgm:pt modelId="{978CCB86-07E4-46BA-BD06-CBBEF696C418}" type="pres">
      <dgm:prSet presAssocID="{11C741A0-AA69-4762-995C-2A1221BCDFC0}" presName="background2" presStyleLbl="node2" presStyleIdx="1" presStyleCnt="2"/>
      <dgm:spPr>
        <a:ln>
          <a:solidFill>
            <a:srgbClr val="FFFF00"/>
          </a:solidFill>
        </a:ln>
        <a:effectLst>
          <a:glow rad="101600">
            <a:schemeClr val="accent4">
              <a:satMod val="175000"/>
              <a:alpha val="40000"/>
            </a:schemeClr>
          </a:glow>
        </a:effectLst>
      </dgm:spPr>
    </dgm:pt>
    <dgm:pt modelId="{64839CB5-08FE-43D8-B4CA-540408D34B5C}" type="pres">
      <dgm:prSet presAssocID="{11C741A0-AA69-4762-995C-2A1221BCDFC0}" presName="text2" presStyleLbl="fgAcc2" presStyleIdx="1" presStyleCnt="2" custScaleX="139427" custScaleY="104754">
        <dgm:presLayoutVars>
          <dgm:chPref val="3"/>
        </dgm:presLayoutVars>
      </dgm:prSet>
      <dgm:spPr/>
      <dgm:t>
        <a:bodyPr/>
        <a:lstStyle/>
        <a:p>
          <a:pPr rtl="1"/>
          <a:endParaRPr lang="fa-IR"/>
        </a:p>
      </dgm:t>
    </dgm:pt>
    <dgm:pt modelId="{BDBBA23E-C8DC-43A2-A6BF-DBC342F6E3E7}" type="pres">
      <dgm:prSet presAssocID="{11C741A0-AA69-4762-995C-2A1221BCDFC0}" presName="hierChild3" presStyleCnt="0"/>
      <dgm:spPr/>
    </dgm:pt>
    <dgm:pt modelId="{F88AF988-57B0-4A18-B9A4-C3C3545571FB}" type="pres">
      <dgm:prSet presAssocID="{FBF6F48F-F3B9-48B6-B416-438994CC63D1}" presName="Name17" presStyleLbl="parChTrans1D3" presStyleIdx="1" presStyleCnt="2" custSzX="102412" custSzY="589774"/>
      <dgm:spPr/>
      <dgm:t>
        <a:bodyPr/>
        <a:lstStyle/>
        <a:p>
          <a:pPr rtl="1"/>
          <a:endParaRPr lang="fa-IR"/>
        </a:p>
      </dgm:t>
    </dgm:pt>
    <dgm:pt modelId="{BC28F119-AD8C-4361-A108-13893C5ECC12}" type="pres">
      <dgm:prSet presAssocID="{8B67EFCB-0AF3-4B5A-BDE4-2E618D92DB52}" presName="hierRoot3" presStyleCnt="0"/>
      <dgm:spPr/>
    </dgm:pt>
    <dgm:pt modelId="{EAD035EE-DEB9-44E5-9548-955108D801D9}" type="pres">
      <dgm:prSet presAssocID="{8B67EFCB-0AF3-4B5A-BDE4-2E618D92DB52}" presName="composite3" presStyleCnt="0"/>
      <dgm:spPr/>
    </dgm:pt>
    <dgm:pt modelId="{D4EAC496-3C81-4A64-8C9B-FD41AA91E137}" type="pres">
      <dgm:prSet presAssocID="{8B67EFCB-0AF3-4B5A-BDE4-2E618D92DB52}" presName="background3" presStyleLbl="node3" presStyleIdx="1" presStyleCnt="2"/>
      <dgm:spPr>
        <a:ln>
          <a:solidFill>
            <a:srgbClr val="FFFF00"/>
          </a:solidFill>
        </a:ln>
        <a:effectLst>
          <a:glow rad="101600">
            <a:schemeClr val="accent4">
              <a:satMod val="175000"/>
              <a:alpha val="40000"/>
            </a:schemeClr>
          </a:glow>
        </a:effectLst>
      </dgm:spPr>
    </dgm:pt>
    <dgm:pt modelId="{3F2A7D9C-51C2-4494-A1BF-A205E31A1955}" type="pres">
      <dgm:prSet presAssocID="{8B67EFCB-0AF3-4B5A-BDE4-2E618D92DB52}" presName="text3" presStyleLbl="fgAcc3" presStyleIdx="1" presStyleCnt="2" custScaleX="139427" custScaleY="104754">
        <dgm:presLayoutVars>
          <dgm:chPref val="3"/>
        </dgm:presLayoutVars>
      </dgm:prSet>
      <dgm:spPr/>
      <dgm:t>
        <a:bodyPr/>
        <a:lstStyle/>
        <a:p>
          <a:pPr rtl="1"/>
          <a:endParaRPr lang="fa-IR"/>
        </a:p>
      </dgm:t>
    </dgm:pt>
    <dgm:pt modelId="{A8AF28B4-555A-46FA-8E1B-F88CFA9F5DC8}" type="pres">
      <dgm:prSet presAssocID="{8B67EFCB-0AF3-4B5A-BDE4-2E618D92DB52}" presName="hierChild4" presStyleCnt="0"/>
      <dgm:spPr/>
    </dgm:pt>
  </dgm:ptLst>
  <dgm:cxnLst>
    <dgm:cxn modelId="{D1F2A8D7-1B31-4404-B080-F6CA6B86B261}" srcId="{C7ED38D6-D4C5-455F-873D-D76B1F3CCF25}" destId="{11C741A0-AA69-4762-995C-2A1221BCDFC0}" srcOrd="1" destOrd="0" parTransId="{203A16E1-A3AF-4D86-A61C-B68FBA21D9ED}" sibTransId="{D6A14C44-118F-4F61-8241-1E8732C8A3F1}"/>
    <dgm:cxn modelId="{AD7D51A4-A787-4609-95E3-96DD54C5781E}" type="presOf" srcId="{11C741A0-AA69-4762-995C-2A1221BCDFC0}" destId="{64839CB5-08FE-43D8-B4CA-540408D34B5C}" srcOrd="0" destOrd="0" presId="urn:microsoft.com/office/officeart/2005/8/layout/hierarchy1"/>
    <dgm:cxn modelId="{30730F0E-E947-4E50-8920-7828E42CDA99}" srcId="{11C741A0-AA69-4762-995C-2A1221BCDFC0}" destId="{8B67EFCB-0AF3-4B5A-BDE4-2E618D92DB52}" srcOrd="0" destOrd="0" parTransId="{FBF6F48F-F3B9-48B6-B416-438994CC63D1}" sibTransId="{4754B839-E6FC-43CA-82A6-DC95A05C0DFB}"/>
    <dgm:cxn modelId="{59989F2A-F230-4711-99DB-7781315B0E89}" type="presOf" srcId="{C7ED38D6-D4C5-455F-873D-D76B1F3CCF25}" destId="{FA073CE3-513A-4CAD-BC13-49B04BF52806}" srcOrd="0" destOrd="0" presId="urn:microsoft.com/office/officeart/2005/8/layout/hierarchy1"/>
    <dgm:cxn modelId="{A4258B0C-B724-4E21-A5AD-7B8EEFB555E8}" type="presOf" srcId="{C5546AE2-7274-4872-A8BC-D5DB06509F6E}" destId="{8CC0C7CE-F133-4139-A9DC-0C3D01E9530B}" srcOrd="0" destOrd="0" presId="urn:microsoft.com/office/officeart/2005/8/layout/hierarchy1"/>
    <dgm:cxn modelId="{04570140-BF0F-44D5-8D5D-BC3DA1145FBC}" type="presOf" srcId="{FBF6F48F-F3B9-48B6-B416-438994CC63D1}" destId="{F88AF988-57B0-4A18-B9A4-C3C3545571FB}" srcOrd="0" destOrd="0" presId="urn:microsoft.com/office/officeart/2005/8/layout/hierarchy1"/>
    <dgm:cxn modelId="{7A5F9D7A-DE10-477E-A5ED-5469EC6017D9}" type="presOf" srcId="{203A16E1-A3AF-4D86-A61C-B68FBA21D9ED}" destId="{458A8074-0836-45B5-9736-2762FF071623}" srcOrd="0" destOrd="0" presId="urn:microsoft.com/office/officeart/2005/8/layout/hierarchy1"/>
    <dgm:cxn modelId="{74EBDAF5-54EB-4F51-8AB6-F5CBDAED4C3C}" srcId="{471BD01A-A347-4E87-BCAD-872807B16573}" destId="{C7ED38D6-D4C5-455F-873D-D76B1F3CCF25}" srcOrd="0" destOrd="0" parTransId="{7292B5B3-8976-4FB5-A6D2-07A0B88679FD}" sibTransId="{47E9C089-751C-4B53-BF5B-2F458544B4C0}"/>
    <dgm:cxn modelId="{BE817DDE-B9FD-4923-BB58-599D13DF0182}" type="presOf" srcId="{471BD01A-A347-4E87-BCAD-872807B16573}" destId="{AD4D88C2-2938-4BE1-A45D-544F530B682C}" srcOrd="0" destOrd="0" presId="urn:microsoft.com/office/officeart/2005/8/layout/hierarchy1"/>
    <dgm:cxn modelId="{4F7649AF-2E9F-4DD1-82B0-45BE81D05010}" type="presOf" srcId="{8B67EFCB-0AF3-4B5A-BDE4-2E618D92DB52}" destId="{3F2A7D9C-51C2-4494-A1BF-A205E31A1955}" srcOrd="0" destOrd="0" presId="urn:microsoft.com/office/officeart/2005/8/layout/hierarchy1"/>
    <dgm:cxn modelId="{7E8D03C9-BF1A-438F-A6A6-506BCB358065}" type="presOf" srcId="{5F8DD33D-0043-41FE-AD0A-EC13B54DA7E0}" destId="{552F9BCF-B110-4D2C-92FE-96C77CFCA4E5}" srcOrd="0" destOrd="0" presId="urn:microsoft.com/office/officeart/2005/8/layout/hierarchy1"/>
    <dgm:cxn modelId="{724B1B20-7433-42FE-9C53-C8ACD51E417F}" srcId="{C5546AE2-7274-4872-A8BC-D5DB06509F6E}" destId="{11813A46-1452-4C43-A520-5BEE9FF2304E}" srcOrd="0" destOrd="0" parTransId="{5F8DD33D-0043-41FE-AD0A-EC13B54DA7E0}" sibTransId="{DC2570E8-4CE2-4BDC-A87F-B459E237DFB8}"/>
    <dgm:cxn modelId="{6BF3DFA6-D980-4FF1-A83D-21E828F99090}" srcId="{C7ED38D6-D4C5-455F-873D-D76B1F3CCF25}" destId="{C5546AE2-7274-4872-A8BC-D5DB06509F6E}" srcOrd="0" destOrd="0" parTransId="{B2FA1462-73A7-452F-B481-9423D4A88C96}" sibTransId="{6927A4D3-766D-416A-B1CC-52922277A3AF}"/>
    <dgm:cxn modelId="{AA8ECB71-5219-47B8-B68F-B4216F0EB6BB}" type="presOf" srcId="{B2FA1462-73A7-452F-B481-9423D4A88C96}" destId="{45E47BBE-1B9E-4027-8998-2D50C62F644F}" srcOrd="0" destOrd="0" presId="urn:microsoft.com/office/officeart/2005/8/layout/hierarchy1"/>
    <dgm:cxn modelId="{683E2D08-5A82-46FA-AFD0-EDD19EFF28AB}" type="presOf" srcId="{11813A46-1452-4C43-A520-5BEE9FF2304E}" destId="{41E038B1-2B3F-46DA-A3E7-BBFCBB4BDEC3}" srcOrd="0" destOrd="0" presId="urn:microsoft.com/office/officeart/2005/8/layout/hierarchy1"/>
    <dgm:cxn modelId="{4A7BCD37-7D94-4868-BB91-59B52964733E}" type="presParOf" srcId="{AD4D88C2-2938-4BE1-A45D-544F530B682C}" destId="{BD780C97-7FEA-4E50-BBDA-4902A8ADF95B}" srcOrd="0" destOrd="0" presId="urn:microsoft.com/office/officeart/2005/8/layout/hierarchy1"/>
    <dgm:cxn modelId="{029FF90D-98BD-43D1-8AA1-051FC4267FD2}" type="presParOf" srcId="{BD780C97-7FEA-4E50-BBDA-4902A8ADF95B}" destId="{BD3FA150-1186-4CDD-83D1-5484FA5A1B8E}" srcOrd="0" destOrd="0" presId="urn:microsoft.com/office/officeart/2005/8/layout/hierarchy1"/>
    <dgm:cxn modelId="{8C72D9ED-ED8F-41B9-9DC3-A4F57B57184B}" type="presParOf" srcId="{BD3FA150-1186-4CDD-83D1-5484FA5A1B8E}" destId="{B6C61C29-48C7-4E7F-915F-C0A1E4C73505}" srcOrd="0" destOrd="0" presId="urn:microsoft.com/office/officeart/2005/8/layout/hierarchy1"/>
    <dgm:cxn modelId="{71B32985-EF91-48B5-BD2B-3B9E53A6C5A1}" type="presParOf" srcId="{BD3FA150-1186-4CDD-83D1-5484FA5A1B8E}" destId="{FA073CE3-513A-4CAD-BC13-49B04BF52806}" srcOrd="1" destOrd="0" presId="urn:microsoft.com/office/officeart/2005/8/layout/hierarchy1"/>
    <dgm:cxn modelId="{309FF462-42CE-489B-81D4-154913C7B4E4}" type="presParOf" srcId="{BD780C97-7FEA-4E50-BBDA-4902A8ADF95B}" destId="{DA316B80-5F0D-4825-ADB8-2735D9373E81}" srcOrd="1" destOrd="0" presId="urn:microsoft.com/office/officeart/2005/8/layout/hierarchy1"/>
    <dgm:cxn modelId="{FE8069B6-0940-48A4-9659-6FF9598F0106}" type="presParOf" srcId="{DA316B80-5F0D-4825-ADB8-2735D9373E81}" destId="{45E47BBE-1B9E-4027-8998-2D50C62F644F}" srcOrd="0" destOrd="0" presId="urn:microsoft.com/office/officeart/2005/8/layout/hierarchy1"/>
    <dgm:cxn modelId="{03DFAAA8-DF55-445B-ACE0-7B44DCA97794}" type="presParOf" srcId="{DA316B80-5F0D-4825-ADB8-2735D9373E81}" destId="{10B1B659-D6F3-4AAA-9E0D-92919E9FD1C5}" srcOrd="1" destOrd="0" presId="urn:microsoft.com/office/officeart/2005/8/layout/hierarchy1"/>
    <dgm:cxn modelId="{540C045E-2CCD-4640-A2A8-45CA3D7F69CC}" type="presParOf" srcId="{10B1B659-D6F3-4AAA-9E0D-92919E9FD1C5}" destId="{D2D4CD75-14F1-49E6-968E-717D1173AAC8}" srcOrd="0" destOrd="0" presId="urn:microsoft.com/office/officeart/2005/8/layout/hierarchy1"/>
    <dgm:cxn modelId="{3B708303-88D8-40A2-8ECD-B07121778166}" type="presParOf" srcId="{D2D4CD75-14F1-49E6-968E-717D1173AAC8}" destId="{3FE21E88-B310-45D9-8E17-05DC461C80F7}" srcOrd="0" destOrd="0" presId="urn:microsoft.com/office/officeart/2005/8/layout/hierarchy1"/>
    <dgm:cxn modelId="{78E2C0B6-2E2E-4A18-A0EF-039AAEA3A58D}" type="presParOf" srcId="{D2D4CD75-14F1-49E6-968E-717D1173AAC8}" destId="{8CC0C7CE-F133-4139-A9DC-0C3D01E9530B}" srcOrd="1" destOrd="0" presId="urn:microsoft.com/office/officeart/2005/8/layout/hierarchy1"/>
    <dgm:cxn modelId="{9CB55DC2-51F0-43D2-A9CD-B57DDCAD32FD}" type="presParOf" srcId="{10B1B659-D6F3-4AAA-9E0D-92919E9FD1C5}" destId="{B3BAB1C1-48FF-44FB-918E-6DB8862B7914}" srcOrd="1" destOrd="0" presId="urn:microsoft.com/office/officeart/2005/8/layout/hierarchy1"/>
    <dgm:cxn modelId="{071A1CA5-07C8-40CC-A251-9A571D7183F2}" type="presParOf" srcId="{B3BAB1C1-48FF-44FB-918E-6DB8862B7914}" destId="{552F9BCF-B110-4D2C-92FE-96C77CFCA4E5}" srcOrd="0" destOrd="0" presId="urn:microsoft.com/office/officeart/2005/8/layout/hierarchy1"/>
    <dgm:cxn modelId="{2411A730-E431-4CED-9A9C-DC2E4FCE29D8}" type="presParOf" srcId="{B3BAB1C1-48FF-44FB-918E-6DB8862B7914}" destId="{26BF1756-5EB0-4D3E-B662-D584F686AED3}" srcOrd="1" destOrd="0" presId="urn:microsoft.com/office/officeart/2005/8/layout/hierarchy1"/>
    <dgm:cxn modelId="{7844103E-BD46-406A-8D1A-49BD7A001DDE}" type="presParOf" srcId="{26BF1756-5EB0-4D3E-B662-D584F686AED3}" destId="{A4993B24-4BA0-4001-B628-ABB637EDB7D7}" srcOrd="0" destOrd="0" presId="urn:microsoft.com/office/officeart/2005/8/layout/hierarchy1"/>
    <dgm:cxn modelId="{3179A40D-A15B-4330-A973-E7217C4D57C8}" type="presParOf" srcId="{A4993B24-4BA0-4001-B628-ABB637EDB7D7}" destId="{26B7CBDB-21AC-48CF-BEA8-E23816850350}" srcOrd="0" destOrd="0" presId="urn:microsoft.com/office/officeart/2005/8/layout/hierarchy1"/>
    <dgm:cxn modelId="{DB88963A-B278-4A93-ADDF-3C0E3B46A898}" type="presParOf" srcId="{A4993B24-4BA0-4001-B628-ABB637EDB7D7}" destId="{41E038B1-2B3F-46DA-A3E7-BBFCBB4BDEC3}" srcOrd="1" destOrd="0" presId="urn:microsoft.com/office/officeart/2005/8/layout/hierarchy1"/>
    <dgm:cxn modelId="{7E771749-09C7-4E37-89A8-E760D6996D5B}" type="presParOf" srcId="{26BF1756-5EB0-4D3E-B662-D584F686AED3}" destId="{E26FC1BE-6C97-46C0-BF43-F4ECCBD2F1C6}" srcOrd="1" destOrd="0" presId="urn:microsoft.com/office/officeart/2005/8/layout/hierarchy1"/>
    <dgm:cxn modelId="{9B1471FC-9691-42D4-984B-6EB9AD931598}" type="presParOf" srcId="{DA316B80-5F0D-4825-ADB8-2735D9373E81}" destId="{458A8074-0836-45B5-9736-2762FF071623}" srcOrd="2" destOrd="0" presId="urn:microsoft.com/office/officeart/2005/8/layout/hierarchy1"/>
    <dgm:cxn modelId="{2A9D6C5E-2C80-4E46-BBEB-92BFCBB5C832}" type="presParOf" srcId="{DA316B80-5F0D-4825-ADB8-2735D9373E81}" destId="{77C9F82F-0B17-4072-A2BC-03030F16246F}" srcOrd="3" destOrd="0" presId="urn:microsoft.com/office/officeart/2005/8/layout/hierarchy1"/>
    <dgm:cxn modelId="{C789D0A7-DCD1-4B5E-83A7-5CE7DDD7C11D}" type="presParOf" srcId="{77C9F82F-0B17-4072-A2BC-03030F16246F}" destId="{D33DAF0B-F0CB-4240-89DD-C18A711968DF}" srcOrd="0" destOrd="0" presId="urn:microsoft.com/office/officeart/2005/8/layout/hierarchy1"/>
    <dgm:cxn modelId="{0AD1574B-22CA-4B23-AC45-CE75D903297C}" type="presParOf" srcId="{D33DAF0B-F0CB-4240-89DD-C18A711968DF}" destId="{978CCB86-07E4-46BA-BD06-CBBEF696C418}" srcOrd="0" destOrd="0" presId="urn:microsoft.com/office/officeart/2005/8/layout/hierarchy1"/>
    <dgm:cxn modelId="{CA66D7EF-EADC-4AD4-9298-896BD53EA04A}" type="presParOf" srcId="{D33DAF0B-F0CB-4240-89DD-C18A711968DF}" destId="{64839CB5-08FE-43D8-B4CA-540408D34B5C}" srcOrd="1" destOrd="0" presId="urn:microsoft.com/office/officeart/2005/8/layout/hierarchy1"/>
    <dgm:cxn modelId="{175EC0DF-1083-4B06-9470-CB65A5D7462A}" type="presParOf" srcId="{77C9F82F-0B17-4072-A2BC-03030F16246F}" destId="{BDBBA23E-C8DC-43A2-A6BF-DBC342F6E3E7}" srcOrd="1" destOrd="0" presId="urn:microsoft.com/office/officeart/2005/8/layout/hierarchy1"/>
    <dgm:cxn modelId="{D55DAAC6-94AA-41D0-BDF2-B2281D827FB6}" type="presParOf" srcId="{BDBBA23E-C8DC-43A2-A6BF-DBC342F6E3E7}" destId="{F88AF988-57B0-4A18-B9A4-C3C3545571FB}" srcOrd="0" destOrd="0" presId="urn:microsoft.com/office/officeart/2005/8/layout/hierarchy1"/>
    <dgm:cxn modelId="{C3BF2E62-DFE1-47BC-8E7A-2CD8B7DF17D0}" type="presParOf" srcId="{BDBBA23E-C8DC-43A2-A6BF-DBC342F6E3E7}" destId="{BC28F119-AD8C-4361-A108-13893C5ECC12}" srcOrd="1" destOrd="0" presId="urn:microsoft.com/office/officeart/2005/8/layout/hierarchy1"/>
    <dgm:cxn modelId="{C2D5663E-F738-4757-9189-47A0F79148DC}" type="presParOf" srcId="{BC28F119-AD8C-4361-A108-13893C5ECC12}" destId="{EAD035EE-DEB9-44E5-9548-955108D801D9}" srcOrd="0" destOrd="0" presId="urn:microsoft.com/office/officeart/2005/8/layout/hierarchy1"/>
    <dgm:cxn modelId="{66CA59D0-BF7F-40FB-BF84-2E9B42A8FBCA}" type="presParOf" srcId="{EAD035EE-DEB9-44E5-9548-955108D801D9}" destId="{D4EAC496-3C81-4A64-8C9B-FD41AA91E137}" srcOrd="0" destOrd="0" presId="urn:microsoft.com/office/officeart/2005/8/layout/hierarchy1"/>
    <dgm:cxn modelId="{1E4460EF-5915-4618-A158-6F744C5328BF}" type="presParOf" srcId="{EAD035EE-DEB9-44E5-9548-955108D801D9}" destId="{3F2A7D9C-51C2-4494-A1BF-A205E31A1955}" srcOrd="1" destOrd="0" presId="urn:microsoft.com/office/officeart/2005/8/layout/hierarchy1"/>
    <dgm:cxn modelId="{3229FB91-91B6-4342-A22E-2808805FB758}" type="presParOf" srcId="{BC28F119-AD8C-4361-A108-13893C5ECC12}" destId="{A8AF28B4-555A-46FA-8E1B-F88CFA9F5DC8}" srcOrd="1" destOrd="0" presId="urn:microsoft.com/office/officeart/2005/8/layout/hierarchy1"/>
  </dgm:cxnLst>
  <dgm:bg/>
  <dgm:whole/>
</dgm:dataModel>
</file>

<file path=ppt/diagrams/data3.xml><?xml version="1.0" encoding="utf-8"?>
<dgm:dataModel xmlns:dgm="http://schemas.openxmlformats.org/drawingml/2006/diagram" xmlns:a="http://schemas.openxmlformats.org/drawingml/2006/main">
  <dgm:ptLst>
    <dgm:pt modelId="{AAAED891-4732-4E9E-B9AE-A999B0BF5A89}" type="doc">
      <dgm:prSet loTypeId="urn:microsoft.com/office/officeart/2005/8/layout/hList9" loCatId="list" qsTypeId="urn:microsoft.com/office/officeart/2005/8/quickstyle/simple2" qsCatId="simple" csTypeId="urn:microsoft.com/office/officeart/2005/8/colors/accent0_3" csCatId="mainScheme" phldr="1"/>
      <dgm:spPr/>
      <dgm:t>
        <a:bodyPr/>
        <a:lstStyle/>
        <a:p>
          <a:pPr rtl="1"/>
          <a:endParaRPr lang="fa-IR"/>
        </a:p>
      </dgm:t>
    </dgm:pt>
    <dgm:pt modelId="{89865198-829C-46C2-B691-894AC3123C61}">
      <dgm:prSet phldrT="[Text]" custT="1"/>
      <dgm:spPr>
        <a:blipFill rotWithShape="0">
          <a:blip xmlns:r="http://schemas.openxmlformats.org/officeDocument/2006/relationships" r:embed="rId1"/>
          <a:tile tx="0" ty="0" sx="100000" sy="100000" flip="none" algn="tl"/>
        </a:blipFill>
        <a:ln>
          <a:solidFill>
            <a:srgbClr val="FF0000"/>
          </a:solidFill>
        </a:ln>
      </dgm:spPr>
      <dgm:t>
        <a:bodyPr/>
        <a:lstStyle/>
        <a:p>
          <a:pPr rtl="1"/>
          <a:r>
            <a:rPr lang="fa-IR" sz="2400" dirty="0" smtClean="0">
              <a:ln>
                <a:solidFill>
                  <a:srgbClr val="FF0000"/>
                </a:solidFill>
              </a:ln>
              <a:solidFill>
                <a:schemeClr val="tx1">
                  <a:lumMod val="50000"/>
                </a:schemeClr>
              </a:solidFill>
              <a:effectLst>
                <a:outerShdw blurRad="38100" dist="38100" dir="2700000" algn="tl">
                  <a:srgbClr val="000000">
                    <a:alpha val="43137"/>
                  </a:srgbClr>
                </a:outerShdw>
              </a:effectLst>
            </a:rPr>
            <a:t>بخش بين </a:t>
          </a:r>
          <a:r>
            <a:rPr lang="en-US" sz="2400" dirty="0" smtClean="0">
              <a:ln>
                <a:solidFill>
                  <a:srgbClr val="FF0000"/>
                </a:solidFill>
              </a:ln>
              <a:solidFill>
                <a:schemeClr val="tx1">
                  <a:lumMod val="50000"/>
                </a:schemeClr>
              </a:solidFill>
              <a:effectLst>
                <a:outerShdw blurRad="38100" dist="38100" dir="2700000" algn="tl">
                  <a:srgbClr val="000000">
                    <a:alpha val="43137"/>
                  </a:srgbClr>
                </a:outerShdw>
              </a:effectLst>
              <a:latin typeface="Bookman Old Style" pitchFamily="18" charset="0"/>
              <a:cs typeface="B Mitra" pitchFamily="2" charset="-78"/>
            </a:rPr>
            <a:t>CPE</a:t>
          </a:r>
          <a:r>
            <a:rPr lang="fa-IR" sz="2400" dirty="0" smtClean="0">
              <a:ln>
                <a:solidFill>
                  <a:srgbClr val="FF0000"/>
                </a:solidFill>
              </a:ln>
              <a:solidFill>
                <a:schemeClr val="tx1">
                  <a:lumMod val="50000"/>
                </a:schemeClr>
              </a:solidFill>
              <a:effectLst>
                <a:outerShdw blurRad="38100" dist="38100" dir="2700000" algn="tl">
                  <a:srgbClr val="000000">
                    <a:alpha val="43137"/>
                  </a:srgbClr>
                </a:outerShdw>
              </a:effectLst>
            </a:rPr>
            <a:t> تا تکرارکننده ها </a:t>
          </a:r>
          <a:endParaRPr lang="fa-IR" sz="2400" dirty="0">
            <a:ln>
              <a:solidFill>
                <a:srgbClr val="FF0000"/>
              </a:solidFill>
            </a:ln>
            <a:solidFill>
              <a:schemeClr val="tx1">
                <a:lumMod val="50000"/>
              </a:schemeClr>
            </a:solidFill>
            <a:effectLst>
              <a:outerShdw blurRad="38100" dist="38100" dir="2700000" algn="tl">
                <a:srgbClr val="000000">
                  <a:alpha val="43137"/>
                </a:srgbClr>
              </a:outerShdw>
            </a:effectLst>
          </a:endParaRPr>
        </a:p>
      </dgm:t>
    </dgm:pt>
    <dgm:pt modelId="{1BD473B5-133D-49D6-BDAF-37126BAAD7D1}" type="parTrans" cxnId="{60F897E5-E883-4C2A-BD06-632854B4C629}">
      <dgm:prSet/>
      <dgm:spPr/>
      <dgm:t>
        <a:bodyPr/>
        <a:lstStyle/>
        <a:p>
          <a:pPr rtl="1"/>
          <a:endParaRPr lang="fa-IR"/>
        </a:p>
      </dgm:t>
    </dgm:pt>
    <dgm:pt modelId="{376F1BC3-E8FD-4D56-B94C-89F3E0987269}" type="sibTrans" cxnId="{60F897E5-E883-4C2A-BD06-632854B4C629}">
      <dgm:prSet/>
      <dgm:spPr/>
      <dgm:t>
        <a:bodyPr/>
        <a:lstStyle/>
        <a:p>
          <a:pPr rtl="1"/>
          <a:endParaRPr lang="fa-IR"/>
        </a:p>
      </dgm:t>
    </dgm:pt>
    <dgm:pt modelId="{DB90CAB5-2A04-415D-B3B2-8F3B08403FFF}">
      <dgm:prSet phldrT="[Text]"/>
      <dgm:spPr>
        <a:solidFill>
          <a:srgbClr val="00B050">
            <a:alpha val="0"/>
          </a:srgbClr>
        </a:solidFill>
        <a:ln>
          <a:solidFill>
            <a:srgbClr val="FFC000">
              <a:alpha val="90000"/>
            </a:srgbClr>
          </a:solidFill>
          <a:prstDash val="lgDash"/>
        </a:ln>
      </dgm:spPr>
      <dgm:t>
        <a:bodyPr/>
        <a:lstStyle/>
        <a:p>
          <a:pPr algn="just" rtl="1"/>
          <a:r>
            <a:rPr lang="fa-IR" dirty="0" smtClean="0">
              <a:ln w="28575">
                <a:solidFill>
                  <a:srgbClr val="808000"/>
                </a:solidFill>
              </a:ln>
              <a:solidFill>
                <a:schemeClr val="tx1">
                  <a:lumMod val="50000"/>
                </a:schemeClr>
              </a:solidFill>
              <a:cs typeface="B Zar" pitchFamily="2" charset="-78"/>
            </a:rPr>
            <a:t>از طريق خطوط برق ساختمان و در بعضي موارد از طريق شبکه ولتاژ پايين به يكديگر متصل مي شوند</a:t>
          </a:r>
          <a:endParaRPr lang="fa-IR" dirty="0">
            <a:ln w="28575">
              <a:solidFill>
                <a:srgbClr val="808000"/>
              </a:solidFill>
            </a:ln>
            <a:solidFill>
              <a:schemeClr val="tx1">
                <a:lumMod val="50000"/>
              </a:schemeClr>
            </a:solidFill>
            <a:cs typeface="B Zar" pitchFamily="2" charset="-78"/>
          </a:endParaRPr>
        </a:p>
      </dgm:t>
    </dgm:pt>
    <dgm:pt modelId="{8E128B3C-6BDA-4847-996A-301C6991E041}" type="parTrans" cxnId="{AEE2E205-9CB1-4830-B022-049BA77A4462}">
      <dgm:prSet/>
      <dgm:spPr/>
      <dgm:t>
        <a:bodyPr/>
        <a:lstStyle/>
        <a:p>
          <a:pPr rtl="1"/>
          <a:endParaRPr lang="fa-IR"/>
        </a:p>
      </dgm:t>
    </dgm:pt>
    <dgm:pt modelId="{7279425B-6B7D-4F1C-BAF3-9E24768A2458}" type="sibTrans" cxnId="{AEE2E205-9CB1-4830-B022-049BA77A4462}">
      <dgm:prSet/>
      <dgm:spPr/>
      <dgm:t>
        <a:bodyPr/>
        <a:lstStyle/>
        <a:p>
          <a:pPr rtl="1"/>
          <a:endParaRPr lang="fa-IR"/>
        </a:p>
      </dgm:t>
    </dgm:pt>
    <dgm:pt modelId="{18244882-432C-478D-B23A-70765F2E97FC}">
      <dgm:prSet phldrT="[Text]" custT="1"/>
      <dgm:spPr>
        <a:blipFill rotWithShape="0">
          <a:blip xmlns:r="http://schemas.openxmlformats.org/officeDocument/2006/relationships" r:embed="rId1"/>
          <a:tile tx="0" ty="0" sx="100000" sy="100000" flip="none" algn="tl"/>
        </a:blipFill>
        <a:ln>
          <a:solidFill>
            <a:srgbClr val="FF0000"/>
          </a:solidFill>
        </a:ln>
      </dgm:spPr>
      <dgm:t>
        <a:bodyPr/>
        <a:lstStyle/>
        <a:p>
          <a:pPr rtl="1"/>
          <a:r>
            <a:rPr lang="fa-IR" sz="2400" dirty="0" smtClean="0">
              <a:ln>
                <a:solidFill>
                  <a:srgbClr val="FF0000"/>
                </a:solidFill>
              </a:ln>
              <a:solidFill>
                <a:schemeClr val="tx1">
                  <a:lumMod val="50000"/>
                </a:schemeClr>
              </a:solidFill>
              <a:effectLst>
                <a:outerShdw blurRad="38100" dist="38100" dir="2700000" algn="tl">
                  <a:srgbClr val="000000">
                    <a:alpha val="43137"/>
                  </a:srgbClr>
                </a:outerShdw>
              </a:effectLst>
            </a:rPr>
            <a:t>بخش بين تکرار کننده ها تا </a:t>
          </a:r>
          <a:r>
            <a:rPr lang="en-US" sz="2400" dirty="0" smtClean="0">
              <a:ln>
                <a:solidFill>
                  <a:srgbClr val="FF0000"/>
                </a:solidFill>
              </a:ln>
              <a:solidFill>
                <a:schemeClr val="tx1">
                  <a:lumMod val="50000"/>
                </a:schemeClr>
              </a:solidFill>
              <a:effectLst>
                <a:outerShdw blurRad="38100" dist="38100" dir="2700000" algn="tl">
                  <a:srgbClr val="000000">
                    <a:alpha val="43137"/>
                  </a:srgbClr>
                </a:outerShdw>
              </a:effectLst>
            </a:rPr>
            <a:t>TE</a:t>
          </a:r>
          <a:r>
            <a:rPr lang="en-US" sz="2700" dirty="0" smtClean="0"/>
            <a:t> </a:t>
          </a:r>
          <a:r>
            <a:rPr lang="fa-IR" sz="2700" dirty="0" smtClean="0"/>
            <a:t> </a:t>
          </a:r>
          <a:endParaRPr lang="fa-IR" sz="2700" dirty="0">
            <a:ln>
              <a:solidFill>
                <a:srgbClr val="FF0000"/>
              </a:solidFill>
            </a:ln>
          </a:endParaRPr>
        </a:p>
      </dgm:t>
    </dgm:pt>
    <dgm:pt modelId="{7737C6CC-2787-4991-B40D-B9D320B2F46B}" type="parTrans" cxnId="{382E80A5-AC28-48E3-96C3-32E468852CFE}">
      <dgm:prSet/>
      <dgm:spPr/>
      <dgm:t>
        <a:bodyPr/>
        <a:lstStyle/>
        <a:p>
          <a:pPr rtl="1"/>
          <a:endParaRPr lang="fa-IR"/>
        </a:p>
      </dgm:t>
    </dgm:pt>
    <dgm:pt modelId="{1A792E37-76AA-4876-9211-149EFFC1118F}" type="sibTrans" cxnId="{382E80A5-AC28-48E3-96C3-32E468852CFE}">
      <dgm:prSet/>
      <dgm:spPr/>
      <dgm:t>
        <a:bodyPr/>
        <a:lstStyle/>
        <a:p>
          <a:pPr rtl="1"/>
          <a:endParaRPr lang="fa-IR"/>
        </a:p>
      </dgm:t>
    </dgm:pt>
    <dgm:pt modelId="{26899E82-9F93-49A8-BE79-0229886B6AF2}">
      <dgm:prSet phldrT="[Text]"/>
      <dgm:spPr>
        <a:solidFill>
          <a:srgbClr val="00B050">
            <a:alpha val="0"/>
          </a:srgbClr>
        </a:solidFill>
        <a:ln>
          <a:solidFill>
            <a:srgbClr val="FFC000">
              <a:alpha val="90000"/>
            </a:srgbClr>
          </a:solidFill>
          <a:prstDash val="lgDash"/>
        </a:ln>
      </dgm:spPr>
      <dgm:t>
        <a:bodyPr/>
        <a:lstStyle/>
        <a:p>
          <a:pPr marL="0" indent="0" algn="just" rtl="1"/>
          <a:r>
            <a:rPr lang="fa-IR" dirty="0" smtClean="0">
              <a:ln w="28575">
                <a:solidFill>
                  <a:srgbClr val="808000"/>
                </a:solidFill>
              </a:ln>
              <a:solidFill>
                <a:schemeClr val="tx1">
                  <a:lumMod val="50000"/>
                </a:schemeClr>
              </a:solidFill>
              <a:cs typeface="B Zar" pitchFamily="2" charset="-78"/>
            </a:rPr>
            <a:t>از طريق شبکه ولتاژ پايين به يكديگر وصل مي شوند</a:t>
          </a:r>
        </a:p>
      </dgm:t>
    </dgm:pt>
    <dgm:pt modelId="{188565FB-7815-4843-B01E-43186836982E}" type="parTrans" cxnId="{CCF9571F-AA47-4B8B-95B6-90FC5A3A1ACB}">
      <dgm:prSet/>
      <dgm:spPr/>
      <dgm:t>
        <a:bodyPr/>
        <a:lstStyle/>
        <a:p>
          <a:pPr rtl="1"/>
          <a:endParaRPr lang="fa-IR"/>
        </a:p>
      </dgm:t>
    </dgm:pt>
    <dgm:pt modelId="{453D39F6-5DF3-4D82-B549-9450BD42C853}" type="sibTrans" cxnId="{CCF9571F-AA47-4B8B-95B6-90FC5A3A1ACB}">
      <dgm:prSet/>
      <dgm:spPr/>
      <dgm:t>
        <a:bodyPr/>
        <a:lstStyle/>
        <a:p>
          <a:pPr rtl="1"/>
          <a:endParaRPr lang="fa-IR"/>
        </a:p>
      </dgm:t>
    </dgm:pt>
    <dgm:pt modelId="{5D24D89F-E66D-4C43-A3BA-1D30D30AA632}" type="pres">
      <dgm:prSet presAssocID="{AAAED891-4732-4E9E-B9AE-A999B0BF5A89}" presName="list" presStyleCnt="0">
        <dgm:presLayoutVars>
          <dgm:dir val="rev"/>
          <dgm:animLvl val="lvl"/>
        </dgm:presLayoutVars>
      </dgm:prSet>
      <dgm:spPr/>
      <dgm:t>
        <a:bodyPr/>
        <a:lstStyle/>
        <a:p>
          <a:pPr rtl="1"/>
          <a:endParaRPr lang="fa-IR"/>
        </a:p>
      </dgm:t>
    </dgm:pt>
    <dgm:pt modelId="{DDC58768-3A9F-4756-B425-4DB27A0915F2}" type="pres">
      <dgm:prSet presAssocID="{89865198-829C-46C2-B691-894AC3123C61}" presName="posSpace" presStyleCnt="0"/>
      <dgm:spPr/>
    </dgm:pt>
    <dgm:pt modelId="{71E5369D-1EE2-4FF5-B961-17E6F4D0D2DF}" type="pres">
      <dgm:prSet presAssocID="{89865198-829C-46C2-B691-894AC3123C61}" presName="vertFlow" presStyleCnt="0"/>
      <dgm:spPr/>
    </dgm:pt>
    <dgm:pt modelId="{F72C34CD-76EC-4104-AD44-F27FD109F55D}" type="pres">
      <dgm:prSet presAssocID="{89865198-829C-46C2-B691-894AC3123C61}" presName="topSpace" presStyleCnt="0"/>
      <dgm:spPr/>
    </dgm:pt>
    <dgm:pt modelId="{1E57D1A6-4DBF-4ACD-A9F0-D99F34F765C9}" type="pres">
      <dgm:prSet presAssocID="{89865198-829C-46C2-B691-894AC3123C61}" presName="firstComp" presStyleCnt="0"/>
      <dgm:spPr/>
    </dgm:pt>
    <dgm:pt modelId="{836599A5-F963-42DD-89F9-329F04CDFCA5}" type="pres">
      <dgm:prSet presAssocID="{89865198-829C-46C2-B691-894AC3123C61}" presName="firstChild" presStyleLbl="bgAccFollowNode1" presStyleIdx="0" presStyleCnt="2" custScaleX="110201" custScaleY="361233" custLinFactNeighborX="-20872" custLinFactNeighborY="-3569"/>
      <dgm:spPr/>
      <dgm:t>
        <a:bodyPr/>
        <a:lstStyle/>
        <a:p>
          <a:pPr rtl="1"/>
          <a:endParaRPr lang="fa-IR"/>
        </a:p>
      </dgm:t>
    </dgm:pt>
    <dgm:pt modelId="{9F863D29-7B3E-4C6F-B22F-ADCF9DAC93B8}" type="pres">
      <dgm:prSet presAssocID="{89865198-829C-46C2-B691-894AC3123C61}" presName="firstChildTx" presStyleLbl="bgAccFollowNode1" presStyleIdx="0" presStyleCnt="2">
        <dgm:presLayoutVars>
          <dgm:bulletEnabled val="1"/>
        </dgm:presLayoutVars>
      </dgm:prSet>
      <dgm:spPr/>
      <dgm:t>
        <a:bodyPr/>
        <a:lstStyle/>
        <a:p>
          <a:pPr rtl="1"/>
          <a:endParaRPr lang="fa-IR"/>
        </a:p>
      </dgm:t>
    </dgm:pt>
    <dgm:pt modelId="{8DD1F4B1-5C5B-4114-99AA-77C0120FB109}" type="pres">
      <dgm:prSet presAssocID="{89865198-829C-46C2-B691-894AC3123C61}" presName="negSpace" presStyleCnt="0"/>
      <dgm:spPr/>
    </dgm:pt>
    <dgm:pt modelId="{288BFE19-A270-4A87-8559-1D093D9D14DA}" type="pres">
      <dgm:prSet presAssocID="{89865198-829C-46C2-B691-894AC3123C61}" presName="circle" presStyleLbl="node1" presStyleIdx="0" presStyleCnt="2" custScaleX="162913" custScaleY="159194" custLinFactNeighborX="47589" custLinFactNeighborY="-18784"/>
      <dgm:spPr/>
      <dgm:t>
        <a:bodyPr/>
        <a:lstStyle/>
        <a:p>
          <a:pPr rtl="1"/>
          <a:endParaRPr lang="fa-IR"/>
        </a:p>
      </dgm:t>
    </dgm:pt>
    <dgm:pt modelId="{3107B3D5-78F1-4DC2-AF9E-9983B43C8F8B}" type="pres">
      <dgm:prSet presAssocID="{376F1BC3-E8FD-4D56-B94C-89F3E0987269}" presName="transSpace" presStyleCnt="0"/>
      <dgm:spPr/>
    </dgm:pt>
    <dgm:pt modelId="{BF88B939-983D-40C4-9B6B-284214CD86CA}" type="pres">
      <dgm:prSet presAssocID="{18244882-432C-478D-B23A-70765F2E97FC}" presName="posSpace" presStyleCnt="0"/>
      <dgm:spPr/>
    </dgm:pt>
    <dgm:pt modelId="{31FF7FF0-DF6E-4FE1-AB11-3F0AF6D98E2C}" type="pres">
      <dgm:prSet presAssocID="{18244882-432C-478D-B23A-70765F2E97FC}" presName="vertFlow" presStyleCnt="0"/>
      <dgm:spPr/>
    </dgm:pt>
    <dgm:pt modelId="{65EE4BAE-6C18-4048-91B8-E36995184282}" type="pres">
      <dgm:prSet presAssocID="{18244882-432C-478D-B23A-70765F2E97FC}" presName="topSpace" presStyleCnt="0"/>
      <dgm:spPr/>
    </dgm:pt>
    <dgm:pt modelId="{4651EBE7-7D5E-4816-8318-94B0FFF82677}" type="pres">
      <dgm:prSet presAssocID="{18244882-432C-478D-B23A-70765F2E97FC}" presName="firstComp" presStyleCnt="0"/>
      <dgm:spPr/>
    </dgm:pt>
    <dgm:pt modelId="{B7367FAA-05A0-47BC-A64F-8549DA6E819D}" type="pres">
      <dgm:prSet presAssocID="{18244882-432C-478D-B23A-70765F2E97FC}" presName="firstChild" presStyleLbl="bgAccFollowNode1" presStyleIdx="1" presStyleCnt="2" custScaleX="106929" custScaleY="277042" custLinFactNeighborX="-16972" custLinFactNeighborY="26837"/>
      <dgm:spPr/>
      <dgm:t>
        <a:bodyPr/>
        <a:lstStyle/>
        <a:p>
          <a:pPr rtl="1"/>
          <a:endParaRPr lang="fa-IR"/>
        </a:p>
      </dgm:t>
    </dgm:pt>
    <dgm:pt modelId="{80326EE7-E786-4AD7-B757-8965E3CE8175}" type="pres">
      <dgm:prSet presAssocID="{18244882-432C-478D-B23A-70765F2E97FC}" presName="firstChildTx" presStyleLbl="bgAccFollowNode1" presStyleIdx="1" presStyleCnt="2">
        <dgm:presLayoutVars>
          <dgm:bulletEnabled val="1"/>
        </dgm:presLayoutVars>
      </dgm:prSet>
      <dgm:spPr/>
      <dgm:t>
        <a:bodyPr/>
        <a:lstStyle/>
        <a:p>
          <a:pPr rtl="1"/>
          <a:endParaRPr lang="fa-IR"/>
        </a:p>
      </dgm:t>
    </dgm:pt>
    <dgm:pt modelId="{EBC63476-5362-4136-AB43-E6FDC639ED10}" type="pres">
      <dgm:prSet presAssocID="{18244882-432C-478D-B23A-70765F2E97FC}" presName="negSpace" presStyleCnt="0"/>
      <dgm:spPr/>
    </dgm:pt>
    <dgm:pt modelId="{BDD29E7B-4B77-41CC-BE67-84686184D0CE}" type="pres">
      <dgm:prSet presAssocID="{18244882-432C-478D-B23A-70765F2E97FC}" presName="circle" presStyleLbl="node1" presStyleIdx="1" presStyleCnt="2" custScaleX="162913" custScaleY="159194" custLinFactNeighborX="19840" custLinFactNeighborY="-78"/>
      <dgm:spPr/>
      <dgm:t>
        <a:bodyPr/>
        <a:lstStyle/>
        <a:p>
          <a:pPr rtl="1"/>
          <a:endParaRPr lang="fa-IR"/>
        </a:p>
      </dgm:t>
    </dgm:pt>
  </dgm:ptLst>
  <dgm:cxnLst>
    <dgm:cxn modelId="{2C71ED12-5FC8-4B20-AADB-F009E1805108}" type="presOf" srcId="{26899E82-9F93-49A8-BE79-0229886B6AF2}" destId="{B7367FAA-05A0-47BC-A64F-8549DA6E819D}" srcOrd="0" destOrd="0" presId="urn:microsoft.com/office/officeart/2005/8/layout/hList9"/>
    <dgm:cxn modelId="{382E80A5-AC28-48E3-96C3-32E468852CFE}" srcId="{AAAED891-4732-4E9E-B9AE-A999B0BF5A89}" destId="{18244882-432C-478D-B23A-70765F2E97FC}" srcOrd="1" destOrd="0" parTransId="{7737C6CC-2787-4991-B40D-B9D320B2F46B}" sibTransId="{1A792E37-76AA-4876-9211-149EFFC1118F}"/>
    <dgm:cxn modelId="{D29DA6F6-4034-4D83-9657-9A092510ED19}" type="presOf" srcId="{18244882-432C-478D-B23A-70765F2E97FC}" destId="{BDD29E7B-4B77-41CC-BE67-84686184D0CE}" srcOrd="0" destOrd="0" presId="urn:microsoft.com/office/officeart/2005/8/layout/hList9"/>
    <dgm:cxn modelId="{AEE2E205-9CB1-4830-B022-049BA77A4462}" srcId="{89865198-829C-46C2-B691-894AC3123C61}" destId="{DB90CAB5-2A04-415D-B3B2-8F3B08403FFF}" srcOrd="0" destOrd="0" parTransId="{8E128B3C-6BDA-4847-996A-301C6991E041}" sibTransId="{7279425B-6B7D-4F1C-BAF3-9E24768A2458}"/>
    <dgm:cxn modelId="{546D3318-E93B-4C18-A32F-95EFE3B0390C}" type="presOf" srcId="{DB90CAB5-2A04-415D-B3B2-8F3B08403FFF}" destId="{9F863D29-7B3E-4C6F-B22F-ADCF9DAC93B8}" srcOrd="1" destOrd="0" presId="urn:microsoft.com/office/officeart/2005/8/layout/hList9"/>
    <dgm:cxn modelId="{D48BA997-EC41-4E0A-AAAA-3625BAA78845}" type="presOf" srcId="{26899E82-9F93-49A8-BE79-0229886B6AF2}" destId="{80326EE7-E786-4AD7-B757-8965E3CE8175}" srcOrd="1" destOrd="0" presId="urn:microsoft.com/office/officeart/2005/8/layout/hList9"/>
    <dgm:cxn modelId="{DF429ED5-AF02-4B29-BFA7-FB0409FB84C4}" type="presOf" srcId="{AAAED891-4732-4E9E-B9AE-A999B0BF5A89}" destId="{5D24D89F-E66D-4C43-A3BA-1D30D30AA632}" srcOrd="0" destOrd="0" presId="urn:microsoft.com/office/officeart/2005/8/layout/hList9"/>
    <dgm:cxn modelId="{60F897E5-E883-4C2A-BD06-632854B4C629}" srcId="{AAAED891-4732-4E9E-B9AE-A999B0BF5A89}" destId="{89865198-829C-46C2-B691-894AC3123C61}" srcOrd="0" destOrd="0" parTransId="{1BD473B5-133D-49D6-BDAF-37126BAAD7D1}" sibTransId="{376F1BC3-E8FD-4D56-B94C-89F3E0987269}"/>
    <dgm:cxn modelId="{B0ECFBD9-4CD0-4420-8BFA-47E6CF1FEF1E}" type="presOf" srcId="{89865198-829C-46C2-B691-894AC3123C61}" destId="{288BFE19-A270-4A87-8559-1D093D9D14DA}" srcOrd="0" destOrd="0" presId="urn:microsoft.com/office/officeart/2005/8/layout/hList9"/>
    <dgm:cxn modelId="{F08B5138-E0D0-4C2D-A443-7C327C4BBF01}" type="presOf" srcId="{DB90CAB5-2A04-415D-B3B2-8F3B08403FFF}" destId="{836599A5-F963-42DD-89F9-329F04CDFCA5}" srcOrd="0" destOrd="0" presId="urn:microsoft.com/office/officeart/2005/8/layout/hList9"/>
    <dgm:cxn modelId="{CCF9571F-AA47-4B8B-95B6-90FC5A3A1ACB}" srcId="{18244882-432C-478D-B23A-70765F2E97FC}" destId="{26899E82-9F93-49A8-BE79-0229886B6AF2}" srcOrd="0" destOrd="0" parTransId="{188565FB-7815-4843-B01E-43186836982E}" sibTransId="{453D39F6-5DF3-4D82-B549-9450BD42C853}"/>
    <dgm:cxn modelId="{A9AAF996-201F-4EA7-B5D0-4C9782A04330}" type="presParOf" srcId="{5D24D89F-E66D-4C43-A3BA-1D30D30AA632}" destId="{DDC58768-3A9F-4756-B425-4DB27A0915F2}" srcOrd="0" destOrd="0" presId="urn:microsoft.com/office/officeart/2005/8/layout/hList9"/>
    <dgm:cxn modelId="{CACB6188-A3A4-4FD0-A1E0-6F0B0ED5E6D9}" type="presParOf" srcId="{5D24D89F-E66D-4C43-A3BA-1D30D30AA632}" destId="{71E5369D-1EE2-4FF5-B961-17E6F4D0D2DF}" srcOrd="1" destOrd="0" presId="urn:microsoft.com/office/officeart/2005/8/layout/hList9"/>
    <dgm:cxn modelId="{DFF070A2-8E1C-4C4C-85C5-E6AC62B28203}" type="presParOf" srcId="{71E5369D-1EE2-4FF5-B961-17E6F4D0D2DF}" destId="{F72C34CD-76EC-4104-AD44-F27FD109F55D}" srcOrd="0" destOrd="0" presId="urn:microsoft.com/office/officeart/2005/8/layout/hList9"/>
    <dgm:cxn modelId="{13CE13E2-2EC7-40C4-8D44-6C109D88B332}" type="presParOf" srcId="{71E5369D-1EE2-4FF5-B961-17E6F4D0D2DF}" destId="{1E57D1A6-4DBF-4ACD-A9F0-D99F34F765C9}" srcOrd="1" destOrd="0" presId="urn:microsoft.com/office/officeart/2005/8/layout/hList9"/>
    <dgm:cxn modelId="{0D68AEB8-3CDB-4B0A-B8FF-E9318039230B}" type="presParOf" srcId="{1E57D1A6-4DBF-4ACD-A9F0-D99F34F765C9}" destId="{836599A5-F963-42DD-89F9-329F04CDFCA5}" srcOrd="0" destOrd="0" presId="urn:microsoft.com/office/officeart/2005/8/layout/hList9"/>
    <dgm:cxn modelId="{D83D4AD7-9B80-47CB-BC90-4DBB8D0C7136}" type="presParOf" srcId="{1E57D1A6-4DBF-4ACD-A9F0-D99F34F765C9}" destId="{9F863D29-7B3E-4C6F-B22F-ADCF9DAC93B8}" srcOrd="1" destOrd="0" presId="urn:microsoft.com/office/officeart/2005/8/layout/hList9"/>
    <dgm:cxn modelId="{04E2E45D-7464-4EBF-983E-CB38C1A779BA}" type="presParOf" srcId="{5D24D89F-E66D-4C43-A3BA-1D30D30AA632}" destId="{8DD1F4B1-5C5B-4114-99AA-77C0120FB109}" srcOrd="2" destOrd="0" presId="urn:microsoft.com/office/officeart/2005/8/layout/hList9"/>
    <dgm:cxn modelId="{6E86BCBA-E7C3-4EFC-B700-7F02C8F4DD0F}" type="presParOf" srcId="{5D24D89F-E66D-4C43-A3BA-1D30D30AA632}" destId="{288BFE19-A270-4A87-8559-1D093D9D14DA}" srcOrd="3" destOrd="0" presId="urn:microsoft.com/office/officeart/2005/8/layout/hList9"/>
    <dgm:cxn modelId="{04286B42-2F23-4620-A41F-41B2BD6EACB2}" type="presParOf" srcId="{5D24D89F-E66D-4C43-A3BA-1D30D30AA632}" destId="{3107B3D5-78F1-4DC2-AF9E-9983B43C8F8B}" srcOrd="4" destOrd="0" presId="urn:microsoft.com/office/officeart/2005/8/layout/hList9"/>
    <dgm:cxn modelId="{07538B86-C671-4908-9C7B-967264AA7D7B}" type="presParOf" srcId="{5D24D89F-E66D-4C43-A3BA-1D30D30AA632}" destId="{BF88B939-983D-40C4-9B6B-284214CD86CA}" srcOrd="5" destOrd="0" presId="urn:microsoft.com/office/officeart/2005/8/layout/hList9"/>
    <dgm:cxn modelId="{3D20F3AF-47E0-46CF-A891-4C01732D15C1}" type="presParOf" srcId="{5D24D89F-E66D-4C43-A3BA-1D30D30AA632}" destId="{31FF7FF0-DF6E-4FE1-AB11-3F0AF6D98E2C}" srcOrd="6" destOrd="0" presId="urn:microsoft.com/office/officeart/2005/8/layout/hList9"/>
    <dgm:cxn modelId="{8ED2F8F1-E7B0-4744-830F-7E2FEE3B1B28}" type="presParOf" srcId="{31FF7FF0-DF6E-4FE1-AB11-3F0AF6D98E2C}" destId="{65EE4BAE-6C18-4048-91B8-E36995184282}" srcOrd="0" destOrd="0" presId="urn:microsoft.com/office/officeart/2005/8/layout/hList9"/>
    <dgm:cxn modelId="{A11F8A53-6BB0-4F30-A35C-0E28F46D3572}" type="presParOf" srcId="{31FF7FF0-DF6E-4FE1-AB11-3F0AF6D98E2C}" destId="{4651EBE7-7D5E-4816-8318-94B0FFF82677}" srcOrd="1" destOrd="0" presId="urn:microsoft.com/office/officeart/2005/8/layout/hList9"/>
    <dgm:cxn modelId="{7FD320D8-06F2-4D4C-B5EC-40E3A1689E88}" type="presParOf" srcId="{4651EBE7-7D5E-4816-8318-94B0FFF82677}" destId="{B7367FAA-05A0-47BC-A64F-8549DA6E819D}" srcOrd="0" destOrd="0" presId="urn:microsoft.com/office/officeart/2005/8/layout/hList9"/>
    <dgm:cxn modelId="{9EFF4618-0318-4D66-B518-24709AE03821}" type="presParOf" srcId="{4651EBE7-7D5E-4816-8318-94B0FFF82677}" destId="{80326EE7-E786-4AD7-B757-8965E3CE8175}" srcOrd="1" destOrd="0" presId="urn:microsoft.com/office/officeart/2005/8/layout/hList9"/>
    <dgm:cxn modelId="{3E36D329-3692-44BD-B45C-B773AF5E24A7}" type="presParOf" srcId="{5D24D89F-E66D-4C43-A3BA-1D30D30AA632}" destId="{EBC63476-5362-4136-AB43-E6FDC639ED10}" srcOrd="7" destOrd="0" presId="urn:microsoft.com/office/officeart/2005/8/layout/hList9"/>
    <dgm:cxn modelId="{15825282-9C15-409D-B54C-430375205062}" type="presParOf" srcId="{5D24D89F-E66D-4C43-A3BA-1D30D30AA632}" destId="{BDD29E7B-4B77-41CC-BE67-84686184D0CE}" srcOrd="8" destOrd="0" presId="urn:microsoft.com/office/officeart/2005/8/layout/hList9"/>
  </dgm:cxnLst>
  <dgm:bg/>
  <dgm:whole/>
</dgm:dataModel>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107950"/>
            <a:ext cx="9101138" cy="6750050"/>
            <a:chOff x="0" y="68"/>
            <a:chExt cx="5733" cy="4252"/>
          </a:xfrm>
        </p:grpSpPr>
        <p:grpSp>
          <p:nvGrpSpPr>
            <p:cNvPr id="3" name="Group 3"/>
            <p:cNvGrpSpPr>
              <a:grpSpLocks/>
            </p:cNvGrpSpPr>
            <p:nvPr/>
          </p:nvGrpSpPr>
          <p:grpSpPr bwMode="auto">
            <a:xfrm>
              <a:off x="0" y="68"/>
              <a:ext cx="6556" cy="4088"/>
              <a:chOff x="0" y="68"/>
              <a:chExt cx="6556" cy="4088"/>
            </a:xfrm>
          </p:grpSpPr>
          <p:grpSp>
            <p:nvGrpSpPr>
              <p:cNvPr id="4" name="Group 4"/>
              <p:cNvGrpSpPr>
                <a:grpSpLocks/>
              </p:cNvGrpSpPr>
              <p:nvPr userDrawn="1"/>
            </p:nvGrpSpPr>
            <p:grpSpPr bwMode="auto">
              <a:xfrm>
                <a:off x="0" y="144"/>
                <a:ext cx="6556" cy="4012"/>
                <a:chOff x="0" y="144"/>
                <a:chExt cx="6556" cy="4012"/>
              </a:xfrm>
            </p:grpSpPr>
            <p:sp>
              <p:nvSpPr>
                <p:cNvPr id="50" name="Line 5"/>
                <p:cNvSpPr>
                  <a:spLocks noChangeShapeType="1"/>
                </p:cNvSpPr>
                <p:nvPr/>
              </p:nvSpPr>
              <p:spPr bwMode="hidden">
                <a:xfrm rot="-5400000">
                  <a:off x="195" y="395"/>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51" name="Line 6"/>
                <p:cNvSpPr>
                  <a:spLocks noChangeShapeType="1"/>
                </p:cNvSpPr>
                <p:nvPr/>
              </p:nvSpPr>
              <p:spPr bwMode="hidden">
                <a:xfrm rot="-5400000">
                  <a:off x="195" y="896"/>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52" name="Line 7"/>
                <p:cNvSpPr>
                  <a:spLocks noChangeShapeType="1"/>
                </p:cNvSpPr>
                <p:nvPr/>
              </p:nvSpPr>
              <p:spPr bwMode="hidden">
                <a:xfrm rot="-5400000">
                  <a:off x="195" y="1417"/>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53" name="Line 8"/>
                <p:cNvSpPr>
                  <a:spLocks noChangeShapeType="1"/>
                </p:cNvSpPr>
                <p:nvPr/>
              </p:nvSpPr>
              <p:spPr bwMode="hidden">
                <a:xfrm rot="-5400000">
                  <a:off x="195" y="1918"/>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54" name="Line 9"/>
                <p:cNvSpPr>
                  <a:spLocks noChangeShapeType="1"/>
                </p:cNvSpPr>
                <p:nvPr/>
              </p:nvSpPr>
              <p:spPr bwMode="hidden">
                <a:xfrm rot="-5400000">
                  <a:off x="195" y="2438"/>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55" name="Line 10"/>
                <p:cNvSpPr>
                  <a:spLocks noChangeShapeType="1"/>
                </p:cNvSpPr>
                <p:nvPr/>
              </p:nvSpPr>
              <p:spPr bwMode="hidden">
                <a:xfrm rot="-5400000">
                  <a:off x="195" y="2939"/>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56" name="Line 11"/>
                <p:cNvSpPr>
                  <a:spLocks noChangeShapeType="1"/>
                </p:cNvSpPr>
                <p:nvPr/>
              </p:nvSpPr>
              <p:spPr bwMode="hidden">
                <a:xfrm rot="-5400000">
                  <a:off x="195" y="3460"/>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57" name="Line 12"/>
                <p:cNvSpPr>
                  <a:spLocks noChangeShapeType="1"/>
                </p:cNvSpPr>
                <p:nvPr/>
              </p:nvSpPr>
              <p:spPr bwMode="hidden">
                <a:xfrm rot="-5400000">
                  <a:off x="195" y="3961"/>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grpSp>
              <p:nvGrpSpPr>
                <p:cNvPr id="5" name="Group 13"/>
                <p:cNvGrpSpPr>
                  <a:grpSpLocks/>
                </p:cNvGrpSpPr>
                <p:nvPr userDrawn="1"/>
              </p:nvGrpSpPr>
              <p:grpSpPr bwMode="auto">
                <a:xfrm>
                  <a:off x="483" y="144"/>
                  <a:ext cx="1801" cy="4012"/>
                  <a:chOff x="483" y="144"/>
                  <a:chExt cx="1801" cy="4012"/>
                </a:xfrm>
              </p:grpSpPr>
              <p:grpSp>
                <p:nvGrpSpPr>
                  <p:cNvPr id="6" name="Group 14"/>
                  <p:cNvGrpSpPr>
                    <a:grpSpLocks/>
                  </p:cNvGrpSpPr>
                  <p:nvPr userDrawn="1"/>
                </p:nvGrpSpPr>
                <p:grpSpPr bwMode="auto">
                  <a:xfrm>
                    <a:off x="483" y="144"/>
                    <a:ext cx="975" cy="947"/>
                    <a:chOff x="483" y="144"/>
                    <a:chExt cx="975" cy="947"/>
                  </a:xfrm>
                </p:grpSpPr>
                <p:sp>
                  <p:nvSpPr>
                    <p:cNvPr id="235" name="Line 15"/>
                    <p:cNvSpPr>
                      <a:spLocks noChangeShapeType="1"/>
                    </p:cNvSpPr>
                    <p:nvPr/>
                  </p:nvSpPr>
                  <p:spPr bwMode="hidden">
                    <a:xfrm>
                      <a:off x="483" y="144"/>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36" name="Line 16"/>
                    <p:cNvSpPr>
                      <a:spLocks noChangeShapeType="1"/>
                    </p:cNvSpPr>
                    <p:nvPr/>
                  </p:nvSpPr>
                  <p:spPr bwMode="hidden">
                    <a:xfrm>
                      <a:off x="984" y="144"/>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37" name="Line 17"/>
                    <p:cNvSpPr>
                      <a:spLocks noChangeShapeType="1"/>
                    </p:cNvSpPr>
                    <p:nvPr/>
                  </p:nvSpPr>
                  <p:spPr bwMode="hidden">
                    <a:xfrm>
                      <a:off x="984" y="645"/>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38" name="Line 18"/>
                    <p:cNvSpPr>
                      <a:spLocks noChangeShapeType="1"/>
                    </p:cNvSpPr>
                    <p:nvPr/>
                  </p:nvSpPr>
                  <p:spPr bwMode="hidden">
                    <a:xfrm>
                      <a:off x="483" y="645"/>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39" name="Line 19"/>
                    <p:cNvSpPr>
                      <a:spLocks noChangeShapeType="1"/>
                    </p:cNvSpPr>
                    <p:nvPr/>
                  </p:nvSpPr>
                  <p:spPr bwMode="hidden">
                    <a:xfrm rot="-5400000">
                      <a:off x="734" y="395"/>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40" name="Line 20"/>
                    <p:cNvSpPr>
                      <a:spLocks noChangeShapeType="1"/>
                    </p:cNvSpPr>
                    <p:nvPr/>
                  </p:nvSpPr>
                  <p:spPr bwMode="hidden">
                    <a:xfrm rot="-5400000">
                      <a:off x="1263" y="395"/>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41" name="Line 21"/>
                    <p:cNvSpPr>
                      <a:spLocks noChangeShapeType="1"/>
                    </p:cNvSpPr>
                    <p:nvPr/>
                  </p:nvSpPr>
                  <p:spPr bwMode="hidden">
                    <a:xfrm rot="-5400000">
                      <a:off x="1263" y="896"/>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42" name="Line 22"/>
                    <p:cNvSpPr>
                      <a:spLocks noChangeShapeType="1"/>
                    </p:cNvSpPr>
                    <p:nvPr/>
                  </p:nvSpPr>
                  <p:spPr bwMode="hidden">
                    <a:xfrm rot="-5400000">
                      <a:off x="734" y="896"/>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grpSp>
              <p:grpSp>
                <p:nvGrpSpPr>
                  <p:cNvPr id="7" name="Group 23"/>
                  <p:cNvGrpSpPr>
                    <a:grpSpLocks/>
                  </p:cNvGrpSpPr>
                  <p:nvPr/>
                </p:nvGrpSpPr>
                <p:grpSpPr bwMode="auto">
                  <a:xfrm>
                    <a:off x="604" y="1166"/>
                    <a:ext cx="1680" cy="947"/>
                    <a:chOff x="288" y="528"/>
                    <a:chExt cx="1680" cy="1632"/>
                  </a:xfrm>
                </p:grpSpPr>
                <p:sp>
                  <p:nvSpPr>
                    <p:cNvPr id="227" name="Line 24"/>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28" name="Line 25"/>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29" name="Line 26"/>
                    <p:cNvSpPr>
                      <a:spLocks noChangeShapeType="1"/>
                    </p:cNvSpPr>
                    <p:nvPr/>
                  </p:nvSpPr>
                  <p:spPr bwMode="hidden">
                    <a:xfrm>
                      <a:off x="1152" y="139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30" name="Line 27"/>
                    <p:cNvSpPr>
                      <a:spLocks noChangeShapeType="1"/>
                    </p:cNvSpPr>
                    <p:nvPr/>
                  </p:nvSpPr>
                  <p:spPr bwMode="hidden">
                    <a:xfrm>
                      <a:off x="288" y="139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31" name="Line 28"/>
                    <p:cNvSpPr>
                      <a:spLocks noChangeShapeType="1"/>
                    </p:cNvSpPr>
                    <p:nvPr/>
                  </p:nvSpPr>
                  <p:spPr bwMode="hidden">
                    <a:xfrm rot="-5400000">
                      <a:off x="720" y="96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32" name="Line 29"/>
                    <p:cNvSpPr>
                      <a:spLocks noChangeShapeType="1"/>
                    </p:cNvSpPr>
                    <p:nvPr/>
                  </p:nvSpPr>
                  <p:spPr bwMode="hidden">
                    <a:xfrm rot="-5400000">
                      <a:off x="1632" y="96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33" name="Line 30"/>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34" name="Line 31"/>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grpSp>
              <p:grpSp>
                <p:nvGrpSpPr>
                  <p:cNvPr id="8" name="Group 32"/>
                  <p:cNvGrpSpPr>
                    <a:grpSpLocks/>
                  </p:cNvGrpSpPr>
                  <p:nvPr/>
                </p:nvGrpSpPr>
                <p:grpSpPr bwMode="auto">
                  <a:xfrm>
                    <a:off x="604" y="2187"/>
                    <a:ext cx="1680" cy="947"/>
                    <a:chOff x="288" y="528"/>
                    <a:chExt cx="1680" cy="1632"/>
                  </a:xfrm>
                </p:grpSpPr>
                <p:sp>
                  <p:nvSpPr>
                    <p:cNvPr id="219" name="Line 33"/>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20" name="Line 34"/>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21" name="Line 35"/>
                    <p:cNvSpPr>
                      <a:spLocks noChangeShapeType="1"/>
                    </p:cNvSpPr>
                    <p:nvPr/>
                  </p:nvSpPr>
                  <p:spPr bwMode="hidden">
                    <a:xfrm>
                      <a:off x="1152" y="139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22" name="Line 36"/>
                    <p:cNvSpPr>
                      <a:spLocks noChangeShapeType="1"/>
                    </p:cNvSpPr>
                    <p:nvPr/>
                  </p:nvSpPr>
                  <p:spPr bwMode="hidden">
                    <a:xfrm>
                      <a:off x="288" y="139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23" name="Line 37"/>
                    <p:cNvSpPr>
                      <a:spLocks noChangeShapeType="1"/>
                    </p:cNvSpPr>
                    <p:nvPr/>
                  </p:nvSpPr>
                  <p:spPr bwMode="hidden">
                    <a:xfrm rot="-5400000">
                      <a:off x="720" y="96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24" name="Line 38"/>
                    <p:cNvSpPr>
                      <a:spLocks noChangeShapeType="1"/>
                    </p:cNvSpPr>
                    <p:nvPr/>
                  </p:nvSpPr>
                  <p:spPr bwMode="hidden">
                    <a:xfrm rot="-5400000">
                      <a:off x="1632" y="96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25" name="Line 39"/>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26" name="Line 40"/>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grpSp>
              <p:grpSp>
                <p:nvGrpSpPr>
                  <p:cNvPr id="9" name="Group 41"/>
                  <p:cNvGrpSpPr>
                    <a:grpSpLocks/>
                  </p:cNvGrpSpPr>
                  <p:nvPr/>
                </p:nvGrpSpPr>
                <p:grpSpPr bwMode="auto">
                  <a:xfrm>
                    <a:off x="604" y="3209"/>
                    <a:ext cx="1680" cy="947"/>
                    <a:chOff x="288" y="528"/>
                    <a:chExt cx="1680" cy="1632"/>
                  </a:xfrm>
                </p:grpSpPr>
                <p:sp>
                  <p:nvSpPr>
                    <p:cNvPr id="211" name="Line 42"/>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12" name="Line 43"/>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13" name="Line 44"/>
                    <p:cNvSpPr>
                      <a:spLocks noChangeShapeType="1"/>
                    </p:cNvSpPr>
                    <p:nvPr/>
                  </p:nvSpPr>
                  <p:spPr bwMode="hidden">
                    <a:xfrm>
                      <a:off x="1152" y="139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14" name="Line 45"/>
                    <p:cNvSpPr>
                      <a:spLocks noChangeShapeType="1"/>
                    </p:cNvSpPr>
                    <p:nvPr/>
                  </p:nvSpPr>
                  <p:spPr bwMode="hidden">
                    <a:xfrm>
                      <a:off x="288" y="139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15" name="Line 46"/>
                    <p:cNvSpPr>
                      <a:spLocks noChangeShapeType="1"/>
                    </p:cNvSpPr>
                    <p:nvPr/>
                  </p:nvSpPr>
                  <p:spPr bwMode="hidden">
                    <a:xfrm rot="-5400000">
                      <a:off x="720" y="96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16" name="Line 47"/>
                    <p:cNvSpPr>
                      <a:spLocks noChangeShapeType="1"/>
                    </p:cNvSpPr>
                    <p:nvPr/>
                  </p:nvSpPr>
                  <p:spPr bwMode="hidden">
                    <a:xfrm rot="-5400000">
                      <a:off x="1632" y="96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17" name="Line 48"/>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18" name="Line 49"/>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grpSp>
            </p:grpSp>
            <p:grpSp>
              <p:nvGrpSpPr>
                <p:cNvPr id="10" name="Group 50"/>
                <p:cNvGrpSpPr>
                  <a:grpSpLocks/>
                </p:cNvGrpSpPr>
                <p:nvPr userDrawn="1"/>
              </p:nvGrpSpPr>
              <p:grpSpPr bwMode="auto">
                <a:xfrm>
                  <a:off x="1551" y="144"/>
                  <a:ext cx="1801" cy="4012"/>
                  <a:chOff x="1551" y="144"/>
                  <a:chExt cx="1801" cy="4012"/>
                </a:xfrm>
              </p:grpSpPr>
              <p:grpSp>
                <p:nvGrpSpPr>
                  <p:cNvPr id="11" name="Group 51"/>
                  <p:cNvGrpSpPr>
                    <a:grpSpLocks/>
                  </p:cNvGrpSpPr>
                  <p:nvPr userDrawn="1"/>
                </p:nvGrpSpPr>
                <p:grpSpPr bwMode="auto">
                  <a:xfrm>
                    <a:off x="1551" y="144"/>
                    <a:ext cx="975" cy="947"/>
                    <a:chOff x="1551" y="144"/>
                    <a:chExt cx="975" cy="947"/>
                  </a:xfrm>
                </p:grpSpPr>
                <p:sp>
                  <p:nvSpPr>
                    <p:cNvPr id="199" name="Line 52"/>
                    <p:cNvSpPr>
                      <a:spLocks noChangeShapeType="1"/>
                    </p:cNvSpPr>
                    <p:nvPr/>
                  </p:nvSpPr>
                  <p:spPr bwMode="hidden">
                    <a:xfrm>
                      <a:off x="1551" y="144"/>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00" name="Line 53"/>
                    <p:cNvSpPr>
                      <a:spLocks noChangeShapeType="1"/>
                    </p:cNvSpPr>
                    <p:nvPr/>
                  </p:nvSpPr>
                  <p:spPr bwMode="hidden">
                    <a:xfrm>
                      <a:off x="2052" y="144"/>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01" name="Line 54"/>
                    <p:cNvSpPr>
                      <a:spLocks noChangeShapeType="1"/>
                    </p:cNvSpPr>
                    <p:nvPr/>
                  </p:nvSpPr>
                  <p:spPr bwMode="hidden">
                    <a:xfrm>
                      <a:off x="2052" y="645"/>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02" name="Line 55"/>
                    <p:cNvSpPr>
                      <a:spLocks noChangeShapeType="1"/>
                    </p:cNvSpPr>
                    <p:nvPr/>
                  </p:nvSpPr>
                  <p:spPr bwMode="hidden">
                    <a:xfrm>
                      <a:off x="1551" y="645"/>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03" name="Line 56"/>
                    <p:cNvSpPr>
                      <a:spLocks noChangeShapeType="1"/>
                    </p:cNvSpPr>
                    <p:nvPr/>
                  </p:nvSpPr>
                  <p:spPr bwMode="hidden">
                    <a:xfrm rot="-5400000">
                      <a:off x="1802" y="395"/>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04" name="Line 57"/>
                    <p:cNvSpPr>
                      <a:spLocks noChangeShapeType="1"/>
                    </p:cNvSpPr>
                    <p:nvPr/>
                  </p:nvSpPr>
                  <p:spPr bwMode="hidden">
                    <a:xfrm rot="-5400000">
                      <a:off x="2331" y="395"/>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05" name="Line 58"/>
                    <p:cNvSpPr>
                      <a:spLocks noChangeShapeType="1"/>
                    </p:cNvSpPr>
                    <p:nvPr/>
                  </p:nvSpPr>
                  <p:spPr bwMode="hidden">
                    <a:xfrm rot="-5400000">
                      <a:off x="2331" y="896"/>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206" name="Line 59"/>
                    <p:cNvSpPr>
                      <a:spLocks noChangeShapeType="1"/>
                    </p:cNvSpPr>
                    <p:nvPr/>
                  </p:nvSpPr>
                  <p:spPr bwMode="hidden">
                    <a:xfrm rot="-5400000">
                      <a:off x="1802" y="896"/>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grpSp>
              <p:grpSp>
                <p:nvGrpSpPr>
                  <p:cNvPr id="12" name="Group 60"/>
                  <p:cNvGrpSpPr>
                    <a:grpSpLocks/>
                  </p:cNvGrpSpPr>
                  <p:nvPr/>
                </p:nvGrpSpPr>
                <p:grpSpPr bwMode="auto">
                  <a:xfrm>
                    <a:off x="1672" y="1166"/>
                    <a:ext cx="1680" cy="947"/>
                    <a:chOff x="288" y="528"/>
                    <a:chExt cx="1680" cy="1632"/>
                  </a:xfrm>
                </p:grpSpPr>
                <p:sp>
                  <p:nvSpPr>
                    <p:cNvPr id="191" name="Line 61"/>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92" name="Line 62"/>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93" name="Line 63"/>
                    <p:cNvSpPr>
                      <a:spLocks noChangeShapeType="1"/>
                    </p:cNvSpPr>
                    <p:nvPr/>
                  </p:nvSpPr>
                  <p:spPr bwMode="hidden">
                    <a:xfrm>
                      <a:off x="1152" y="139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94" name="Line 64"/>
                    <p:cNvSpPr>
                      <a:spLocks noChangeShapeType="1"/>
                    </p:cNvSpPr>
                    <p:nvPr/>
                  </p:nvSpPr>
                  <p:spPr bwMode="hidden">
                    <a:xfrm>
                      <a:off x="288" y="139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95" name="Line 65"/>
                    <p:cNvSpPr>
                      <a:spLocks noChangeShapeType="1"/>
                    </p:cNvSpPr>
                    <p:nvPr/>
                  </p:nvSpPr>
                  <p:spPr bwMode="hidden">
                    <a:xfrm rot="-5400000">
                      <a:off x="720" y="96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96" name="Line 66"/>
                    <p:cNvSpPr>
                      <a:spLocks noChangeShapeType="1"/>
                    </p:cNvSpPr>
                    <p:nvPr/>
                  </p:nvSpPr>
                  <p:spPr bwMode="hidden">
                    <a:xfrm rot="-5400000">
                      <a:off x="1632" y="96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97" name="Line 67"/>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98" name="Line 68"/>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grpSp>
              <p:grpSp>
                <p:nvGrpSpPr>
                  <p:cNvPr id="13" name="Group 69"/>
                  <p:cNvGrpSpPr>
                    <a:grpSpLocks/>
                  </p:cNvGrpSpPr>
                  <p:nvPr/>
                </p:nvGrpSpPr>
                <p:grpSpPr bwMode="auto">
                  <a:xfrm>
                    <a:off x="1672" y="2187"/>
                    <a:ext cx="1680" cy="947"/>
                    <a:chOff x="288" y="528"/>
                    <a:chExt cx="1680" cy="1632"/>
                  </a:xfrm>
                </p:grpSpPr>
                <p:sp>
                  <p:nvSpPr>
                    <p:cNvPr id="183" name="Line 70"/>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84" name="Line 71"/>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85" name="Line 72"/>
                    <p:cNvSpPr>
                      <a:spLocks noChangeShapeType="1"/>
                    </p:cNvSpPr>
                    <p:nvPr/>
                  </p:nvSpPr>
                  <p:spPr bwMode="hidden">
                    <a:xfrm>
                      <a:off x="1152" y="139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86" name="Line 73"/>
                    <p:cNvSpPr>
                      <a:spLocks noChangeShapeType="1"/>
                    </p:cNvSpPr>
                    <p:nvPr/>
                  </p:nvSpPr>
                  <p:spPr bwMode="hidden">
                    <a:xfrm>
                      <a:off x="288" y="139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87" name="Line 74"/>
                    <p:cNvSpPr>
                      <a:spLocks noChangeShapeType="1"/>
                    </p:cNvSpPr>
                    <p:nvPr/>
                  </p:nvSpPr>
                  <p:spPr bwMode="hidden">
                    <a:xfrm rot="-5400000">
                      <a:off x="720" y="96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88" name="Line 75"/>
                    <p:cNvSpPr>
                      <a:spLocks noChangeShapeType="1"/>
                    </p:cNvSpPr>
                    <p:nvPr/>
                  </p:nvSpPr>
                  <p:spPr bwMode="hidden">
                    <a:xfrm rot="-5400000">
                      <a:off x="1632" y="96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89" name="Line 76"/>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90" name="Line 77"/>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grpSp>
              <p:grpSp>
                <p:nvGrpSpPr>
                  <p:cNvPr id="14" name="Group 78"/>
                  <p:cNvGrpSpPr>
                    <a:grpSpLocks/>
                  </p:cNvGrpSpPr>
                  <p:nvPr/>
                </p:nvGrpSpPr>
                <p:grpSpPr bwMode="auto">
                  <a:xfrm>
                    <a:off x="1672" y="3209"/>
                    <a:ext cx="1680" cy="947"/>
                    <a:chOff x="288" y="528"/>
                    <a:chExt cx="1680" cy="1632"/>
                  </a:xfrm>
                </p:grpSpPr>
                <p:sp>
                  <p:nvSpPr>
                    <p:cNvPr id="175" name="Line 79"/>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76" name="Line 80"/>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77" name="Line 81"/>
                    <p:cNvSpPr>
                      <a:spLocks noChangeShapeType="1"/>
                    </p:cNvSpPr>
                    <p:nvPr/>
                  </p:nvSpPr>
                  <p:spPr bwMode="hidden">
                    <a:xfrm>
                      <a:off x="1152" y="139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78" name="Line 82"/>
                    <p:cNvSpPr>
                      <a:spLocks noChangeShapeType="1"/>
                    </p:cNvSpPr>
                    <p:nvPr/>
                  </p:nvSpPr>
                  <p:spPr bwMode="hidden">
                    <a:xfrm>
                      <a:off x="288" y="139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79" name="Line 83"/>
                    <p:cNvSpPr>
                      <a:spLocks noChangeShapeType="1"/>
                    </p:cNvSpPr>
                    <p:nvPr/>
                  </p:nvSpPr>
                  <p:spPr bwMode="hidden">
                    <a:xfrm rot="-5400000">
                      <a:off x="720" y="96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80" name="Line 84"/>
                    <p:cNvSpPr>
                      <a:spLocks noChangeShapeType="1"/>
                    </p:cNvSpPr>
                    <p:nvPr/>
                  </p:nvSpPr>
                  <p:spPr bwMode="hidden">
                    <a:xfrm rot="-5400000">
                      <a:off x="1632" y="96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81" name="Line 85"/>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82" name="Line 86"/>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grpSp>
            </p:grpSp>
            <p:grpSp>
              <p:nvGrpSpPr>
                <p:cNvPr id="15" name="Group 87"/>
                <p:cNvGrpSpPr>
                  <a:grpSpLocks/>
                </p:cNvGrpSpPr>
                <p:nvPr userDrawn="1"/>
              </p:nvGrpSpPr>
              <p:grpSpPr bwMode="auto">
                <a:xfrm>
                  <a:off x="2619" y="144"/>
                  <a:ext cx="1801" cy="4012"/>
                  <a:chOff x="2619" y="144"/>
                  <a:chExt cx="1801" cy="4012"/>
                </a:xfrm>
              </p:grpSpPr>
              <p:grpSp>
                <p:nvGrpSpPr>
                  <p:cNvPr id="28896" name="Group 88"/>
                  <p:cNvGrpSpPr>
                    <a:grpSpLocks/>
                  </p:cNvGrpSpPr>
                  <p:nvPr userDrawn="1"/>
                </p:nvGrpSpPr>
                <p:grpSpPr bwMode="auto">
                  <a:xfrm>
                    <a:off x="2619" y="144"/>
                    <a:ext cx="975" cy="947"/>
                    <a:chOff x="2619" y="144"/>
                    <a:chExt cx="975" cy="947"/>
                  </a:xfrm>
                </p:grpSpPr>
                <p:sp>
                  <p:nvSpPr>
                    <p:cNvPr id="163" name="Line 89"/>
                    <p:cNvSpPr>
                      <a:spLocks noChangeShapeType="1"/>
                    </p:cNvSpPr>
                    <p:nvPr/>
                  </p:nvSpPr>
                  <p:spPr bwMode="hidden">
                    <a:xfrm>
                      <a:off x="2619" y="144"/>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64" name="Line 90"/>
                    <p:cNvSpPr>
                      <a:spLocks noChangeShapeType="1"/>
                    </p:cNvSpPr>
                    <p:nvPr/>
                  </p:nvSpPr>
                  <p:spPr bwMode="hidden">
                    <a:xfrm>
                      <a:off x="3120" y="144"/>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65" name="Line 91"/>
                    <p:cNvSpPr>
                      <a:spLocks noChangeShapeType="1"/>
                    </p:cNvSpPr>
                    <p:nvPr/>
                  </p:nvSpPr>
                  <p:spPr bwMode="hidden">
                    <a:xfrm>
                      <a:off x="3120" y="645"/>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66" name="Line 92"/>
                    <p:cNvSpPr>
                      <a:spLocks noChangeShapeType="1"/>
                    </p:cNvSpPr>
                    <p:nvPr/>
                  </p:nvSpPr>
                  <p:spPr bwMode="hidden">
                    <a:xfrm>
                      <a:off x="2619" y="645"/>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67" name="Line 93"/>
                    <p:cNvSpPr>
                      <a:spLocks noChangeShapeType="1"/>
                    </p:cNvSpPr>
                    <p:nvPr/>
                  </p:nvSpPr>
                  <p:spPr bwMode="hidden">
                    <a:xfrm rot="-5400000">
                      <a:off x="2870" y="395"/>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68" name="Line 94"/>
                    <p:cNvSpPr>
                      <a:spLocks noChangeShapeType="1"/>
                    </p:cNvSpPr>
                    <p:nvPr/>
                  </p:nvSpPr>
                  <p:spPr bwMode="hidden">
                    <a:xfrm rot="-5400000">
                      <a:off x="3399" y="395"/>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69" name="Line 95"/>
                    <p:cNvSpPr>
                      <a:spLocks noChangeShapeType="1"/>
                    </p:cNvSpPr>
                    <p:nvPr/>
                  </p:nvSpPr>
                  <p:spPr bwMode="hidden">
                    <a:xfrm rot="-5400000">
                      <a:off x="3399" y="896"/>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70" name="Line 96"/>
                    <p:cNvSpPr>
                      <a:spLocks noChangeShapeType="1"/>
                    </p:cNvSpPr>
                    <p:nvPr/>
                  </p:nvSpPr>
                  <p:spPr bwMode="hidden">
                    <a:xfrm rot="-5400000">
                      <a:off x="2870" y="896"/>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grpSp>
              <p:grpSp>
                <p:nvGrpSpPr>
                  <p:cNvPr id="28897" name="Group 97"/>
                  <p:cNvGrpSpPr>
                    <a:grpSpLocks/>
                  </p:cNvGrpSpPr>
                  <p:nvPr/>
                </p:nvGrpSpPr>
                <p:grpSpPr bwMode="auto">
                  <a:xfrm>
                    <a:off x="2740" y="1166"/>
                    <a:ext cx="1680" cy="947"/>
                    <a:chOff x="288" y="528"/>
                    <a:chExt cx="1680" cy="1632"/>
                  </a:xfrm>
                </p:grpSpPr>
                <p:sp>
                  <p:nvSpPr>
                    <p:cNvPr id="155" name="Line 98"/>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56" name="Line 99"/>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57" name="Line 100"/>
                    <p:cNvSpPr>
                      <a:spLocks noChangeShapeType="1"/>
                    </p:cNvSpPr>
                    <p:nvPr/>
                  </p:nvSpPr>
                  <p:spPr bwMode="hidden">
                    <a:xfrm>
                      <a:off x="1152" y="139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58" name="Line 101"/>
                    <p:cNvSpPr>
                      <a:spLocks noChangeShapeType="1"/>
                    </p:cNvSpPr>
                    <p:nvPr/>
                  </p:nvSpPr>
                  <p:spPr bwMode="hidden">
                    <a:xfrm>
                      <a:off x="288" y="139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59" name="Line 102"/>
                    <p:cNvSpPr>
                      <a:spLocks noChangeShapeType="1"/>
                    </p:cNvSpPr>
                    <p:nvPr/>
                  </p:nvSpPr>
                  <p:spPr bwMode="hidden">
                    <a:xfrm rot="-5400000">
                      <a:off x="720" y="96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60" name="Line 103"/>
                    <p:cNvSpPr>
                      <a:spLocks noChangeShapeType="1"/>
                    </p:cNvSpPr>
                    <p:nvPr/>
                  </p:nvSpPr>
                  <p:spPr bwMode="hidden">
                    <a:xfrm rot="-5400000">
                      <a:off x="1632" y="96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61" name="Line 104"/>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62" name="Line 105"/>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grpSp>
              <p:grpSp>
                <p:nvGrpSpPr>
                  <p:cNvPr id="28898" name="Group 106"/>
                  <p:cNvGrpSpPr>
                    <a:grpSpLocks/>
                  </p:cNvGrpSpPr>
                  <p:nvPr/>
                </p:nvGrpSpPr>
                <p:grpSpPr bwMode="auto">
                  <a:xfrm>
                    <a:off x="2740" y="2187"/>
                    <a:ext cx="1680" cy="947"/>
                    <a:chOff x="288" y="528"/>
                    <a:chExt cx="1680" cy="1632"/>
                  </a:xfrm>
                </p:grpSpPr>
                <p:sp>
                  <p:nvSpPr>
                    <p:cNvPr id="147" name="Line 107"/>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48" name="Line 108"/>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49" name="Line 109"/>
                    <p:cNvSpPr>
                      <a:spLocks noChangeShapeType="1"/>
                    </p:cNvSpPr>
                    <p:nvPr/>
                  </p:nvSpPr>
                  <p:spPr bwMode="hidden">
                    <a:xfrm>
                      <a:off x="1152" y="139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50" name="Line 110"/>
                    <p:cNvSpPr>
                      <a:spLocks noChangeShapeType="1"/>
                    </p:cNvSpPr>
                    <p:nvPr/>
                  </p:nvSpPr>
                  <p:spPr bwMode="hidden">
                    <a:xfrm>
                      <a:off x="288" y="139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51" name="Line 111"/>
                    <p:cNvSpPr>
                      <a:spLocks noChangeShapeType="1"/>
                    </p:cNvSpPr>
                    <p:nvPr/>
                  </p:nvSpPr>
                  <p:spPr bwMode="hidden">
                    <a:xfrm rot="-5400000">
                      <a:off x="720" y="96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52" name="Line 112"/>
                    <p:cNvSpPr>
                      <a:spLocks noChangeShapeType="1"/>
                    </p:cNvSpPr>
                    <p:nvPr/>
                  </p:nvSpPr>
                  <p:spPr bwMode="hidden">
                    <a:xfrm rot="-5400000">
                      <a:off x="1632" y="96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53" name="Line 113"/>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54" name="Line 114"/>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grpSp>
              <p:grpSp>
                <p:nvGrpSpPr>
                  <p:cNvPr id="28899" name="Group 115"/>
                  <p:cNvGrpSpPr>
                    <a:grpSpLocks/>
                  </p:cNvGrpSpPr>
                  <p:nvPr/>
                </p:nvGrpSpPr>
                <p:grpSpPr bwMode="auto">
                  <a:xfrm>
                    <a:off x="2740" y="3209"/>
                    <a:ext cx="1680" cy="947"/>
                    <a:chOff x="288" y="528"/>
                    <a:chExt cx="1680" cy="1632"/>
                  </a:xfrm>
                </p:grpSpPr>
                <p:sp>
                  <p:nvSpPr>
                    <p:cNvPr id="139" name="Line 116"/>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40" name="Line 117"/>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41" name="Line 118"/>
                    <p:cNvSpPr>
                      <a:spLocks noChangeShapeType="1"/>
                    </p:cNvSpPr>
                    <p:nvPr/>
                  </p:nvSpPr>
                  <p:spPr bwMode="hidden">
                    <a:xfrm>
                      <a:off x="1152" y="139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42" name="Line 119"/>
                    <p:cNvSpPr>
                      <a:spLocks noChangeShapeType="1"/>
                    </p:cNvSpPr>
                    <p:nvPr/>
                  </p:nvSpPr>
                  <p:spPr bwMode="hidden">
                    <a:xfrm>
                      <a:off x="288" y="139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43" name="Line 120"/>
                    <p:cNvSpPr>
                      <a:spLocks noChangeShapeType="1"/>
                    </p:cNvSpPr>
                    <p:nvPr/>
                  </p:nvSpPr>
                  <p:spPr bwMode="hidden">
                    <a:xfrm rot="-5400000">
                      <a:off x="720" y="96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44" name="Line 121"/>
                    <p:cNvSpPr>
                      <a:spLocks noChangeShapeType="1"/>
                    </p:cNvSpPr>
                    <p:nvPr/>
                  </p:nvSpPr>
                  <p:spPr bwMode="hidden">
                    <a:xfrm rot="-5400000">
                      <a:off x="1632" y="96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45" name="Line 122"/>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46" name="Line 123"/>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grpSp>
            </p:grpSp>
            <p:grpSp>
              <p:nvGrpSpPr>
                <p:cNvPr id="28900" name="Group 124"/>
                <p:cNvGrpSpPr>
                  <a:grpSpLocks/>
                </p:cNvGrpSpPr>
                <p:nvPr userDrawn="1"/>
              </p:nvGrpSpPr>
              <p:grpSpPr bwMode="auto">
                <a:xfrm>
                  <a:off x="3687" y="144"/>
                  <a:ext cx="1801" cy="4012"/>
                  <a:chOff x="3687" y="144"/>
                  <a:chExt cx="1801" cy="4012"/>
                </a:xfrm>
              </p:grpSpPr>
              <p:grpSp>
                <p:nvGrpSpPr>
                  <p:cNvPr id="28901" name="Group 125"/>
                  <p:cNvGrpSpPr>
                    <a:grpSpLocks/>
                  </p:cNvGrpSpPr>
                  <p:nvPr userDrawn="1"/>
                </p:nvGrpSpPr>
                <p:grpSpPr bwMode="auto">
                  <a:xfrm>
                    <a:off x="3687" y="144"/>
                    <a:ext cx="975" cy="947"/>
                    <a:chOff x="3687" y="144"/>
                    <a:chExt cx="975" cy="947"/>
                  </a:xfrm>
                </p:grpSpPr>
                <p:sp>
                  <p:nvSpPr>
                    <p:cNvPr id="127" name="Line 126"/>
                    <p:cNvSpPr>
                      <a:spLocks noChangeShapeType="1"/>
                    </p:cNvSpPr>
                    <p:nvPr/>
                  </p:nvSpPr>
                  <p:spPr bwMode="hidden">
                    <a:xfrm>
                      <a:off x="3687" y="144"/>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28" name="Line 127"/>
                    <p:cNvSpPr>
                      <a:spLocks noChangeShapeType="1"/>
                    </p:cNvSpPr>
                    <p:nvPr/>
                  </p:nvSpPr>
                  <p:spPr bwMode="hidden">
                    <a:xfrm>
                      <a:off x="4188" y="144"/>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29" name="Line 128"/>
                    <p:cNvSpPr>
                      <a:spLocks noChangeShapeType="1"/>
                    </p:cNvSpPr>
                    <p:nvPr/>
                  </p:nvSpPr>
                  <p:spPr bwMode="hidden">
                    <a:xfrm>
                      <a:off x="4188" y="645"/>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30" name="Line 129"/>
                    <p:cNvSpPr>
                      <a:spLocks noChangeShapeType="1"/>
                    </p:cNvSpPr>
                    <p:nvPr/>
                  </p:nvSpPr>
                  <p:spPr bwMode="hidden">
                    <a:xfrm>
                      <a:off x="3687" y="645"/>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31" name="Line 130"/>
                    <p:cNvSpPr>
                      <a:spLocks noChangeShapeType="1"/>
                    </p:cNvSpPr>
                    <p:nvPr/>
                  </p:nvSpPr>
                  <p:spPr bwMode="hidden">
                    <a:xfrm rot="-5400000">
                      <a:off x="3938" y="395"/>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32" name="Line 131"/>
                    <p:cNvSpPr>
                      <a:spLocks noChangeShapeType="1"/>
                    </p:cNvSpPr>
                    <p:nvPr/>
                  </p:nvSpPr>
                  <p:spPr bwMode="hidden">
                    <a:xfrm rot="-5400000">
                      <a:off x="4467" y="395"/>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33" name="Line 132"/>
                    <p:cNvSpPr>
                      <a:spLocks noChangeShapeType="1"/>
                    </p:cNvSpPr>
                    <p:nvPr/>
                  </p:nvSpPr>
                  <p:spPr bwMode="hidden">
                    <a:xfrm rot="-5400000">
                      <a:off x="4467" y="896"/>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34" name="Line 133"/>
                    <p:cNvSpPr>
                      <a:spLocks noChangeShapeType="1"/>
                    </p:cNvSpPr>
                    <p:nvPr/>
                  </p:nvSpPr>
                  <p:spPr bwMode="hidden">
                    <a:xfrm rot="-5400000">
                      <a:off x="3938" y="896"/>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grpSp>
              <p:grpSp>
                <p:nvGrpSpPr>
                  <p:cNvPr id="28902" name="Group 134"/>
                  <p:cNvGrpSpPr>
                    <a:grpSpLocks/>
                  </p:cNvGrpSpPr>
                  <p:nvPr/>
                </p:nvGrpSpPr>
                <p:grpSpPr bwMode="auto">
                  <a:xfrm>
                    <a:off x="3808" y="1166"/>
                    <a:ext cx="1680" cy="947"/>
                    <a:chOff x="288" y="528"/>
                    <a:chExt cx="1680" cy="1632"/>
                  </a:xfrm>
                </p:grpSpPr>
                <p:sp>
                  <p:nvSpPr>
                    <p:cNvPr id="119" name="Line 135"/>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20" name="Line 136"/>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21" name="Line 137"/>
                    <p:cNvSpPr>
                      <a:spLocks noChangeShapeType="1"/>
                    </p:cNvSpPr>
                    <p:nvPr/>
                  </p:nvSpPr>
                  <p:spPr bwMode="hidden">
                    <a:xfrm>
                      <a:off x="1152" y="139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22" name="Line 138"/>
                    <p:cNvSpPr>
                      <a:spLocks noChangeShapeType="1"/>
                    </p:cNvSpPr>
                    <p:nvPr/>
                  </p:nvSpPr>
                  <p:spPr bwMode="hidden">
                    <a:xfrm>
                      <a:off x="288" y="139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23" name="Line 139"/>
                    <p:cNvSpPr>
                      <a:spLocks noChangeShapeType="1"/>
                    </p:cNvSpPr>
                    <p:nvPr/>
                  </p:nvSpPr>
                  <p:spPr bwMode="hidden">
                    <a:xfrm rot="-5400000">
                      <a:off x="720" y="96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24" name="Line 140"/>
                    <p:cNvSpPr>
                      <a:spLocks noChangeShapeType="1"/>
                    </p:cNvSpPr>
                    <p:nvPr/>
                  </p:nvSpPr>
                  <p:spPr bwMode="hidden">
                    <a:xfrm rot="-5400000">
                      <a:off x="1632" y="96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25" name="Line 141"/>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26" name="Line 142"/>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grpSp>
              <p:grpSp>
                <p:nvGrpSpPr>
                  <p:cNvPr id="28903" name="Group 143"/>
                  <p:cNvGrpSpPr>
                    <a:grpSpLocks/>
                  </p:cNvGrpSpPr>
                  <p:nvPr/>
                </p:nvGrpSpPr>
                <p:grpSpPr bwMode="auto">
                  <a:xfrm>
                    <a:off x="3808" y="2187"/>
                    <a:ext cx="1680" cy="947"/>
                    <a:chOff x="288" y="528"/>
                    <a:chExt cx="1680" cy="1632"/>
                  </a:xfrm>
                </p:grpSpPr>
                <p:sp>
                  <p:nvSpPr>
                    <p:cNvPr id="111" name="Line 144"/>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12" name="Line 145"/>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13" name="Line 146"/>
                    <p:cNvSpPr>
                      <a:spLocks noChangeShapeType="1"/>
                    </p:cNvSpPr>
                    <p:nvPr/>
                  </p:nvSpPr>
                  <p:spPr bwMode="hidden">
                    <a:xfrm>
                      <a:off x="1152" y="139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14" name="Line 147"/>
                    <p:cNvSpPr>
                      <a:spLocks noChangeShapeType="1"/>
                    </p:cNvSpPr>
                    <p:nvPr/>
                  </p:nvSpPr>
                  <p:spPr bwMode="hidden">
                    <a:xfrm>
                      <a:off x="288" y="139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15" name="Line 148"/>
                    <p:cNvSpPr>
                      <a:spLocks noChangeShapeType="1"/>
                    </p:cNvSpPr>
                    <p:nvPr/>
                  </p:nvSpPr>
                  <p:spPr bwMode="hidden">
                    <a:xfrm rot="-5400000">
                      <a:off x="720" y="96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16" name="Line 149"/>
                    <p:cNvSpPr>
                      <a:spLocks noChangeShapeType="1"/>
                    </p:cNvSpPr>
                    <p:nvPr/>
                  </p:nvSpPr>
                  <p:spPr bwMode="hidden">
                    <a:xfrm rot="-5400000">
                      <a:off x="1632" y="96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17" name="Line 150"/>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18" name="Line 151"/>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grpSp>
              <p:grpSp>
                <p:nvGrpSpPr>
                  <p:cNvPr id="28904" name="Group 152"/>
                  <p:cNvGrpSpPr>
                    <a:grpSpLocks/>
                  </p:cNvGrpSpPr>
                  <p:nvPr/>
                </p:nvGrpSpPr>
                <p:grpSpPr bwMode="auto">
                  <a:xfrm>
                    <a:off x="3808" y="3209"/>
                    <a:ext cx="1680" cy="947"/>
                    <a:chOff x="288" y="528"/>
                    <a:chExt cx="1680" cy="1632"/>
                  </a:xfrm>
                </p:grpSpPr>
                <p:sp>
                  <p:nvSpPr>
                    <p:cNvPr id="103" name="Line 153"/>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04" name="Line 154"/>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05" name="Line 155"/>
                    <p:cNvSpPr>
                      <a:spLocks noChangeShapeType="1"/>
                    </p:cNvSpPr>
                    <p:nvPr/>
                  </p:nvSpPr>
                  <p:spPr bwMode="hidden">
                    <a:xfrm>
                      <a:off x="1152" y="139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06" name="Line 156"/>
                    <p:cNvSpPr>
                      <a:spLocks noChangeShapeType="1"/>
                    </p:cNvSpPr>
                    <p:nvPr/>
                  </p:nvSpPr>
                  <p:spPr bwMode="hidden">
                    <a:xfrm>
                      <a:off x="288" y="139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07" name="Line 157"/>
                    <p:cNvSpPr>
                      <a:spLocks noChangeShapeType="1"/>
                    </p:cNvSpPr>
                    <p:nvPr/>
                  </p:nvSpPr>
                  <p:spPr bwMode="hidden">
                    <a:xfrm rot="-5400000">
                      <a:off x="720" y="96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08" name="Line 158"/>
                    <p:cNvSpPr>
                      <a:spLocks noChangeShapeType="1"/>
                    </p:cNvSpPr>
                    <p:nvPr/>
                  </p:nvSpPr>
                  <p:spPr bwMode="hidden">
                    <a:xfrm rot="-5400000">
                      <a:off x="1632" y="96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09" name="Line 159"/>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110" name="Line 160"/>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grpSp>
            </p:grpSp>
            <p:grpSp>
              <p:nvGrpSpPr>
                <p:cNvPr id="28905" name="Group 161"/>
                <p:cNvGrpSpPr>
                  <a:grpSpLocks/>
                </p:cNvGrpSpPr>
                <p:nvPr userDrawn="1"/>
              </p:nvGrpSpPr>
              <p:grpSpPr bwMode="auto">
                <a:xfrm>
                  <a:off x="4755" y="144"/>
                  <a:ext cx="1801" cy="4012"/>
                  <a:chOff x="4755" y="144"/>
                  <a:chExt cx="1801" cy="4012"/>
                </a:xfrm>
              </p:grpSpPr>
              <p:grpSp>
                <p:nvGrpSpPr>
                  <p:cNvPr id="28906" name="Group 162"/>
                  <p:cNvGrpSpPr>
                    <a:grpSpLocks/>
                  </p:cNvGrpSpPr>
                  <p:nvPr userDrawn="1"/>
                </p:nvGrpSpPr>
                <p:grpSpPr bwMode="auto">
                  <a:xfrm>
                    <a:off x="4755" y="144"/>
                    <a:ext cx="975" cy="947"/>
                    <a:chOff x="4755" y="144"/>
                    <a:chExt cx="975" cy="947"/>
                  </a:xfrm>
                </p:grpSpPr>
                <p:sp>
                  <p:nvSpPr>
                    <p:cNvPr id="91" name="Line 163"/>
                    <p:cNvSpPr>
                      <a:spLocks noChangeShapeType="1"/>
                    </p:cNvSpPr>
                    <p:nvPr/>
                  </p:nvSpPr>
                  <p:spPr bwMode="hidden">
                    <a:xfrm>
                      <a:off x="4755" y="144"/>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92" name="Line 164"/>
                    <p:cNvSpPr>
                      <a:spLocks noChangeShapeType="1"/>
                    </p:cNvSpPr>
                    <p:nvPr/>
                  </p:nvSpPr>
                  <p:spPr bwMode="hidden">
                    <a:xfrm>
                      <a:off x="5256" y="144"/>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93" name="Line 165"/>
                    <p:cNvSpPr>
                      <a:spLocks noChangeShapeType="1"/>
                    </p:cNvSpPr>
                    <p:nvPr/>
                  </p:nvSpPr>
                  <p:spPr bwMode="hidden">
                    <a:xfrm>
                      <a:off x="5256" y="645"/>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94" name="Line 166"/>
                    <p:cNvSpPr>
                      <a:spLocks noChangeShapeType="1"/>
                    </p:cNvSpPr>
                    <p:nvPr/>
                  </p:nvSpPr>
                  <p:spPr bwMode="hidden">
                    <a:xfrm>
                      <a:off x="4755" y="645"/>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95" name="Line 167"/>
                    <p:cNvSpPr>
                      <a:spLocks noChangeShapeType="1"/>
                    </p:cNvSpPr>
                    <p:nvPr/>
                  </p:nvSpPr>
                  <p:spPr bwMode="hidden">
                    <a:xfrm rot="-5400000">
                      <a:off x="5006" y="395"/>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96" name="Line 168"/>
                    <p:cNvSpPr>
                      <a:spLocks noChangeShapeType="1"/>
                    </p:cNvSpPr>
                    <p:nvPr/>
                  </p:nvSpPr>
                  <p:spPr bwMode="hidden">
                    <a:xfrm rot="-5400000">
                      <a:off x="5535" y="395"/>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97" name="Line 169"/>
                    <p:cNvSpPr>
                      <a:spLocks noChangeShapeType="1"/>
                    </p:cNvSpPr>
                    <p:nvPr/>
                  </p:nvSpPr>
                  <p:spPr bwMode="hidden">
                    <a:xfrm rot="-5400000">
                      <a:off x="5535" y="896"/>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98" name="Line 170"/>
                    <p:cNvSpPr>
                      <a:spLocks noChangeShapeType="1"/>
                    </p:cNvSpPr>
                    <p:nvPr/>
                  </p:nvSpPr>
                  <p:spPr bwMode="hidden">
                    <a:xfrm rot="-5400000">
                      <a:off x="5006" y="896"/>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grpSp>
              <p:grpSp>
                <p:nvGrpSpPr>
                  <p:cNvPr id="28907" name="Group 171"/>
                  <p:cNvGrpSpPr>
                    <a:grpSpLocks/>
                  </p:cNvGrpSpPr>
                  <p:nvPr/>
                </p:nvGrpSpPr>
                <p:grpSpPr bwMode="auto">
                  <a:xfrm>
                    <a:off x="4876" y="1166"/>
                    <a:ext cx="1680" cy="947"/>
                    <a:chOff x="288" y="528"/>
                    <a:chExt cx="1680" cy="1632"/>
                  </a:xfrm>
                </p:grpSpPr>
                <p:sp>
                  <p:nvSpPr>
                    <p:cNvPr id="83" name="Line 172"/>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84" name="Line 173"/>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85" name="Line 174"/>
                    <p:cNvSpPr>
                      <a:spLocks noChangeShapeType="1"/>
                    </p:cNvSpPr>
                    <p:nvPr/>
                  </p:nvSpPr>
                  <p:spPr bwMode="hidden">
                    <a:xfrm>
                      <a:off x="1152" y="139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86" name="Line 175"/>
                    <p:cNvSpPr>
                      <a:spLocks noChangeShapeType="1"/>
                    </p:cNvSpPr>
                    <p:nvPr/>
                  </p:nvSpPr>
                  <p:spPr bwMode="hidden">
                    <a:xfrm>
                      <a:off x="288" y="139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87" name="Line 176"/>
                    <p:cNvSpPr>
                      <a:spLocks noChangeShapeType="1"/>
                    </p:cNvSpPr>
                    <p:nvPr/>
                  </p:nvSpPr>
                  <p:spPr bwMode="hidden">
                    <a:xfrm rot="-5400000">
                      <a:off x="720" y="96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88" name="Line 177"/>
                    <p:cNvSpPr>
                      <a:spLocks noChangeShapeType="1"/>
                    </p:cNvSpPr>
                    <p:nvPr/>
                  </p:nvSpPr>
                  <p:spPr bwMode="hidden">
                    <a:xfrm rot="-5400000">
                      <a:off x="1632" y="96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89" name="Line 178"/>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90" name="Line 179"/>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grpSp>
              <p:grpSp>
                <p:nvGrpSpPr>
                  <p:cNvPr id="28908" name="Group 180"/>
                  <p:cNvGrpSpPr>
                    <a:grpSpLocks/>
                  </p:cNvGrpSpPr>
                  <p:nvPr/>
                </p:nvGrpSpPr>
                <p:grpSpPr bwMode="auto">
                  <a:xfrm>
                    <a:off x="4876" y="2187"/>
                    <a:ext cx="1680" cy="947"/>
                    <a:chOff x="288" y="528"/>
                    <a:chExt cx="1680" cy="1632"/>
                  </a:xfrm>
                </p:grpSpPr>
                <p:sp>
                  <p:nvSpPr>
                    <p:cNvPr id="75" name="Line 181"/>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76" name="Line 182"/>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77" name="Line 183"/>
                    <p:cNvSpPr>
                      <a:spLocks noChangeShapeType="1"/>
                    </p:cNvSpPr>
                    <p:nvPr/>
                  </p:nvSpPr>
                  <p:spPr bwMode="hidden">
                    <a:xfrm>
                      <a:off x="1152" y="139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78" name="Line 184"/>
                    <p:cNvSpPr>
                      <a:spLocks noChangeShapeType="1"/>
                    </p:cNvSpPr>
                    <p:nvPr/>
                  </p:nvSpPr>
                  <p:spPr bwMode="hidden">
                    <a:xfrm>
                      <a:off x="288" y="139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79" name="Line 185"/>
                    <p:cNvSpPr>
                      <a:spLocks noChangeShapeType="1"/>
                    </p:cNvSpPr>
                    <p:nvPr/>
                  </p:nvSpPr>
                  <p:spPr bwMode="hidden">
                    <a:xfrm rot="-5400000">
                      <a:off x="720" y="96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80" name="Line 186"/>
                    <p:cNvSpPr>
                      <a:spLocks noChangeShapeType="1"/>
                    </p:cNvSpPr>
                    <p:nvPr/>
                  </p:nvSpPr>
                  <p:spPr bwMode="hidden">
                    <a:xfrm rot="-5400000">
                      <a:off x="1632" y="96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81" name="Line 187"/>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82" name="Line 188"/>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grpSp>
              <p:grpSp>
                <p:nvGrpSpPr>
                  <p:cNvPr id="28909" name="Group 189"/>
                  <p:cNvGrpSpPr>
                    <a:grpSpLocks/>
                  </p:cNvGrpSpPr>
                  <p:nvPr/>
                </p:nvGrpSpPr>
                <p:grpSpPr bwMode="auto">
                  <a:xfrm>
                    <a:off x="4876" y="3209"/>
                    <a:ext cx="1680" cy="947"/>
                    <a:chOff x="288" y="528"/>
                    <a:chExt cx="1680" cy="1632"/>
                  </a:xfrm>
                </p:grpSpPr>
                <p:sp>
                  <p:nvSpPr>
                    <p:cNvPr id="67" name="Line 190"/>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68" name="Line 191"/>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69" name="Line 192"/>
                    <p:cNvSpPr>
                      <a:spLocks noChangeShapeType="1"/>
                    </p:cNvSpPr>
                    <p:nvPr/>
                  </p:nvSpPr>
                  <p:spPr bwMode="hidden">
                    <a:xfrm>
                      <a:off x="1152" y="139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70" name="Line 193"/>
                    <p:cNvSpPr>
                      <a:spLocks noChangeShapeType="1"/>
                    </p:cNvSpPr>
                    <p:nvPr/>
                  </p:nvSpPr>
                  <p:spPr bwMode="hidden">
                    <a:xfrm>
                      <a:off x="288" y="139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71" name="Line 194"/>
                    <p:cNvSpPr>
                      <a:spLocks noChangeShapeType="1"/>
                    </p:cNvSpPr>
                    <p:nvPr/>
                  </p:nvSpPr>
                  <p:spPr bwMode="hidden">
                    <a:xfrm rot="-5400000">
                      <a:off x="720" y="96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72" name="Line 195"/>
                    <p:cNvSpPr>
                      <a:spLocks noChangeShapeType="1"/>
                    </p:cNvSpPr>
                    <p:nvPr/>
                  </p:nvSpPr>
                  <p:spPr bwMode="hidden">
                    <a:xfrm rot="-5400000">
                      <a:off x="1632" y="961"/>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73" name="Line 196"/>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74" name="Line 197"/>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grpSp>
            </p:grpSp>
          </p:grpSp>
          <p:grpSp>
            <p:nvGrpSpPr>
              <p:cNvPr id="28910" name="Group 198"/>
              <p:cNvGrpSpPr>
                <a:grpSpLocks/>
              </p:cNvGrpSpPr>
              <p:nvPr userDrawn="1"/>
            </p:nvGrpSpPr>
            <p:grpSpPr bwMode="auto">
              <a:xfrm>
                <a:off x="3" y="68"/>
                <a:ext cx="5730" cy="0"/>
                <a:chOff x="3" y="68"/>
                <a:chExt cx="5730" cy="0"/>
              </a:xfrm>
            </p:grpSpPr>
            <p:sp>
              <p:nvSpPr>
                <p:cNvPr id="39" name="Line 199"/>
                <p:cNvSpPr>
                  <a:spLocks noChangeShapeType="1"/>
                </p:cNvSpPr>
                <p:nvPr userDrawn="1"/>
              </p:nvSpPr>
              <p:spPr bwMode="hidden">
                <a:xfrm rot="-5400000">
                  <a:off x="198" y="-127"/>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40" name="Line 200"/>
                <p:cNvSpPr>
                  <a:spLocks noChangeShapeType="1"/>
                </p:cNvSpPr>
                <p:nvPr userDrawn="1"/>
              </p:nvSpPr>
              <p:spPr bwMode="hidden">
                <a:xfrm rot="-5400000">
                  <a:off x="737" y="-127"/>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41" name="Line 201"/>
                <p:cNvSpPr>
                  <a:spLocks noChangeShapeType="1"/>
                </p:cNvSpPr>
                <p:nvPr userDrawn="1"/>
              </p:nvSpPr>
              <p:spPr bwMode="hidden">
                <a:xfrm rot="-5400000">
                  <a:off x="1266" y="-127"/>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42" name="Line 202"/>
                <p:cNvSpPr>
                  <a:spLocks noChangeShapeType="1"/>
                </p:cNvSpPr>
                <p:nvPr userDrawn="1"/>
              </p:nvSpPr>
              <p:spPr bwMode="hidden">
                <a:xfrm rot="-5400000">
                  <a:off x="1805" y="-127"/>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43" name="Line 203"/>
                <p:cNvSpPr>
                  <a:spLocks noChangeShapeType="1"/>
                </p:cNvSpPr>
                <p:nvPr userDrawn="1"/>
              </p:nvSpPr>
              <p:spPr bwMode="hidden">
                <a:xfrm rot="-5400000">
                  <a:off x="2334" y="-127"/>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44" name="Line 204"/>
                <p:cNvSpPr>
                  <a:spLocks noChangeShapeType="1"/>
                </p:cNvSpPr>
                <p:nvPr userDrawn="1"/>
              </p:nvSpPr>
              <p:spPr bwMode="hidden">
                <a:xfrm rot="-5400000">
                  <a:off x="2873" y="-127"/>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45" name="Line 205"/>
                <p:cNvSpPr>
                  <a:spLocks noChangeShapeType="1"/>
                </p:cNvSpPr>
                <p:nvPr userDrawn="1"/>
              </p:nvSpPr>
              <p:spPr bwMode="hidden">
                <a:xfrm rot="-5400000">
                  <a:off x="3402" y="-127"/>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46" name="Line 206"/>
                <p:cNvSpPr>
                  <a:spLocks noChangeShapeType="1"/>
                </p:cNvSpPr>
                <p:nvPr userDrawn="1"/>
              </p:nvSpPr>
              <p:spPr bwMode="hidden">
                <a:xfrm rot="-5400000">
                  <a:off x="3941" y="-127"/>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47" name="Line 207"/>
                <p:cNvSpPr>
                  <a:spLocks noChangeShapeType="1"/>
                </p:cNvSpPr>
                <p:nvPr userDrawn="1"/>
              </p:nvSpPr>
              <p:spPr bwMode="hidden">
                <a:xfrm rot="-5400000">
                  <a:off x="4470" y="-127"/>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48" name="Line 208"/>
                <p:cNvSpPr>
                  <a:spLocks noChangeShapeType="1"/>
                </p:cNvSpPr>
                <p:nvPr userDrawn="1"/>
              </p:nvSpPr>
              <p:spPr bwMode="hidden">
                <a:xfrm rot="-5400000">
                  <a:off x="5009" y="-127"/>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sp>
              <p:nvSpPr>
                <p:cNvPr id="49" name="Line 209"/>
                <p:cNvSpPr>
                  <a:spLocks noChangeShapeType="1"/>
                </p:cNvSpPr>
                <p:nvPr userDrawn="1"/>
              </p:nvSpPr>
              <p:spPr bwMode="hidden">
                <a:xfrm rot="-5400000">
                  <a:off x="5538" y="-127"/>
                  <a:ext cx="0" cy="390"/>
                </a:xfrm>
                <a:prstGeom prst="line">
                  <a:avLst/>
                </a:prstGeom>
                <a:noFill/>
                <a:ln w="28575">
                  <a:pattFill prst="pct25">
                    <a:fgClr>
                      <a:schemeClr val="bg2"/>
                    </a:fgClr>
                    <a:bgClr>
                      <a:schemeClr val="bg1"/>
                    </a:bgClr>
                  </a:pattFill>
                  <a:round/>
                  <a:headEnd/>
                  <a:tailEnd/>
                </a:ln>
                <a:effectLst/>
              </p:spPr>
              <p:txBody>
                <a:bodyPr wrap="none" anchor="ctr"/>
                <a:lstStyle/>
                <a:p>
                  <a:pPr>
                    <a:defRPr/>
                  </a:pPr>
                  <a:endParaRPr lang="en-US"/>
                </a:p>
              </p:txBody>
            </p:sp>
          </p:grpSp>
        </p:grpSp>
        <p:grpSp>
          <p:nvGrpSpPr>
            <p:cNvPr id="28911" name="Group 210"/>
            <p:cNvGrpSpPr>
              <a:grpSpLocks/>
            </p:cNvGrpSpPr>
            <p:nvPr/>
          </p:nvGrpSpPr>
          <p:grpSpPr bwMode="auto">
            <a:xfrm>
              <a:off x="336" y="1200"/>
              <a:ext cx="5088" cy="1056"/>
              <a:chOff x="336" y="1200"/>
              <a:chExt cx="5088" cy="1056"/>
            </a:xfrm>
          </p:grpSpPr>
          <p:sp>
            <p:nvSpPr>
              <p:cNvPr id="32" name="Rectangle 211"/>
              <p:cNvSpPr>
                <a:spLocks noChangeArrowheads="1"/>
              </p:cNvSpPr>
              <p:nvPr userDrawn="1"/>
            </p:nvSpPr>
            <p:spPr bwMode="auto">
              <a:xfrm>
                <a:off x="2880" y="1200"/>
                <a:ext cx="2544" cy="528"/>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3" name="Rectangle 212"/>
              <p:cNvSpPr>
                <a:spLocks noChangeArrowheads="1"/>
              </p:cNvSpPr>
              <p:nvPr userDrawn="1"/>
            </p:nvSpPr>
            <p:spPr bwMode="auto">
              <a:xfrm>
                <a:off x="2880" y="1728"/>
                <a:ext cx="2544" cy="528"/>
              </a:xfrm>
              <a:prstGeom prst="rect">
                <a:avLst/>
              </a:prstGeom>
              <a:solidFill>
                <a:schemeClr val="hlink"/>
              </a:solidFill>
              <a:ln w="9525">
                <a:noFill/>
                <a:miter lim="800000"/>
                <a:headEnd/>
                <a:tailEnd/>
              </a:ln>
              <a:effectLst/>
            </p:spPr>
            <p:txBody>
              <a:bodyPr wrap="none" anchor="ctr"/>
              <a:lstStyle/>
              <a:p>
                <a:pPr>
                  <a:defRPr/>
                </a:pPr>
                <a:endParaRPr lang="en-US"/>
              </a:p>
            </p:txBody>
          </p:sp>
          <p:sp>
            <p:nvSpPr>
              <p:cNvPr id="34" name="Rectangle 213"/>
              <p:cNvSpPr>
                <a:spLocks noChangeArrowheads="1"/>
              </p:cNvSpPr>
              <p:nvPr userDrawn="1"/>
            </p:nvSpPr>
            <p:spPr bwMode="auto">
              <a:xfrm>
                <a:off x="336" y="1728"/>
                <a:ext cx="2544" cy="528"/>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35" name="Rectangle 214"/>
              <p:cNvSpPr>
                <a:spLocks noChangeArrowheads="1"/>
              </p:cNvSpPr>
              <p:nvPr userDrawn="1"/>
            </p:nvSpPr>
            <p:spPr bwMode="auto">
              <a:xfrm>
                <a:off x="336" y="1200"/>
                <a:ext cx="2544" cy="528"/>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36" name="Rectangle 215"/>
              <p:cNvSpPr>
                <a:spLocks noChangeArrowheads="1"/>
              </p:cNvSpPr>
              <p:nvPr userDrawn="1"/>
            </p:nvSpPr>
            <p:spPr bwMode="white">
              <a:xfrm>
                <a:off x="432" y="1296"/>
                <a:ext cx="4896" cy="864"/>
              </a:xfrm>
              <a:prstGeom prst="rect">
                <a:avLst/>
              </a:prstGeom>
              <a:solidFill>
                <a:schemeClr val="bg1"/>
              </a:solidFill>
              <a:ln w="9525">
                <a:noFill/>
                <a:miter lim="800000"/>
                <a:headEnd/>
                <a:tailEnd/>
              </a:ln>
              <a:effectLst/>
            </p:spPr>
            <p:txBody>
              <a:bodyPr wrap="none" anchor="ctr"/>
              <a:lstStyle/>
              <a:p>
                <a:pPr>
                  <a:defRPr/>
                </a:pPr>
                <a:endParaRPr lang="en-US"/>
              </a:p>
            </p:txBody>
          </p:sp>
        </p:grpSp>
        <p:grpSp>
          <p:nvGrpSpPr>
            <p:cNvPr id="28912" name="Group 216"/>
            <p:cNvGrpSpPr>
              <a:grpSpLocks/>
            </p:cNvGrpSpPr>
            <p:nvPr/>
          </p:nvGrpSpPr>
          <p:grpSpPr bwMode="auto">
            <a:xfrm>
              <a:off x="192" y="4273"/>
              <a:ext cx="5328" cy="47"/>
              <a:chOff x="192" y="3840"/>
              <a:chExt cx="5328" cy="47"/>
            </a:xfrm>
          </p:grpSpPr>
          <p:grpSp>
            <p:nvGrpSpPr>
              <p:cNvPr id="28915" name="Group 217"/>
              <p:cNvGrpSpPr>
                <a:grpSpLocks/>
              </p:cNvGrpSpPr>
              <p:nvPr userDrawn="1"/>
            </p:nvGrpSpPr>
            <p:grpSpPr bwMode="auto">
              <a:xfrm>
                <a:off x="192" y="3840"/>
                <a:ext cx="624" cy="47"/>
                <a:chOff x="624" y="3706"/>
                <a:chExt cx="1056" cy="106"/>
              </a:xfrm>
            </p:grpSpPr>
            <p:sp>
              <p:nvSpPr>
                <p:cNvPr id="30" name="Rectangle 218"/>
                <p:cNvSpPr>
                  <a:spLocks noChangeArrowheads="1"/>
                </p:cNvSpPr>
                <p:nvPr userDrawn="1"/>
              </p:nvSpPr>
              <p:spPr bwMode="ltGray">
                <a:xfrm>
                  <a:off x="1152" y="3706"/>
                  <a:ext cx="528" cy="106"/>
                </a:xfrm>
                <a:prstGeom prst="rect">
                  <a:avLst/>
                </a:prstGeom>
                <a:solidFill>
                  <a:schemeClr val="hlink"/>
                </a:solidFill>
                <a:ln w="9525">
                  <a:noFill/>
                  <a:miter lim="800000"/>
                  <a:headEnd/>
                  <a:tailEnd/>
                </a:ln>
                <a:effectLst/>
              </p:spPr>
              <p:txBody>
                <a:bodyPr wrap="none" anchor="ctr"/>
                <a:lstStyle/>
                <a:p>
                  <a:pPr>
                    <a:defRPr/>
                  </a:pPr>
                  <a:endParaRPr lang="en-US"/>
                </a:p>
              </p:txBody>
            </p:sp>
            <p:sp>
              <p:nvSpPr>
                <p:cNvPr id="31" name="Rectangle 219"/>
                <p:cNvSpPr>
                  <a:spLocks noChangeArrowheads="1"/>
                </p:cNvSpPr>
                <p:nvPr userDrawn="1"/>
              </p:nvSpPr>
              <p:spPr bwMode="ltGray">
                <a:xfrm>
                  <a:off x="624" y="3706"/>
                  <a:ext cx="528" cy="106"/>
                </a:xfrm>
                <a:prstGeom prst="rect">
                  <a:avLst/>
                </a:prstGeom>
                <a:solidFill>
                  <a:schemeClr val="folHlink"/>
                </a:solidFill>
                <a:ln w="9525">
                  <a:noFill/>
                  <a:miter lim="800000"/>
                  <a:headEnd/>
                  <a:tailEnd/>
                </a:ln>
                <a:effectLst/>
              </p:spPr>
              <p:txBody>
                <a:bodyPr wrap="none" anchor="ctr"/>
                <a:lstStyle/>
                <a:p>
                  <a:pPr>
                    <a:defRPr/>
                  </a:pPr>
                  <a:endParaRPr lang="en-US"/>
                </a:p>
              </p:txBody>
            </p:sp>
          </p:grpSp>
          <p:grpSp>
            <p:nvGrpSpPr>
              <p:cNvPr id="28916" name="Group 220"/>
              <p:cNvGrpSpPr>
                <a:grpSpLocks/>
              </p:cNvGrpSpPr>
              <p:nvPr userDrawn="1"/>
            </p:nvGrpSpPr>
            <p:grpSpPr bwMode="auto">
              <a:xfrm>
                <a:off x="864" y="3840"/>
                <a:ext cx="624" cy="47"/>
                <a:chOff x="624" y="3600"/>
                <a:chExt cx="1056" cy="106"/>
              </a:xfrm>
            </p:grpSpPr>
            <p:sp>
              <p:nvSpPr>
                <p:cNvPr id="28" name="Rectangle 221"/>
                <p:cNvSpPr>
                  <a:spLocks noChangeArrowheads="1"/>
                </p:cNvSpPr>
                <p:nvPr userDrawn="1"/>
              </p:nvSpPr>
              <p:spPr bwMode="ltGray">
                <a:xfrm>
                  <a:off x="1152" y="3600"/>
                  <a:ext cx="528" cy="106"/>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9" name="Rectangle 222"/>
                <p:cNvSpPr>
                  <a:spLocks noChangeArrowheads="1"/>
                </p:cNvSpPr>
                <p:nvPr userDrawn="1"/>
              </p:nvSpPr>
              <p:spPr bwMode="ltGray">
                <a:xfrm>
                  <a:off x="624" y="3600"/>
                  <a:ext cx="528" cy="106"/>
                </a:xfrm>
                <a:prstGeom prst="rect">
                  <a:avLst/>
                </a:prstGeom>
                <a:solidFill>
                  <a:schemeClr val="accent1"/>
                </a:solidFill>
                <a:ln w="9525">
                  <a:noFill/>
                  <a:miter lim="800000"/>
                  <a:headEnd/>
                  <a:tailEnd/>
                </a:ln>
                <a:effectLst/>
              </p:spPr>
              <p:txBody>
                <a:bodyPr wrap="none" anchor="ctr"/>
                <a:lstStyle/>
                <a:p>
                  <a:pPr>
                    <a:defRPr/>
                  </a:pPr>
                  <a:endParaRPr lang="en-US"/>
                </a:p>
              </p:txBody>
            </p:sp>
          </p:grpSp>
          <p:grpSp>
            <p:nvGrpSpPr>
              <p:cNvPr id="28917" name="Group 223"/>
              <p:cNvGrpSpPr>
                <a:grpSpLocks/>
              </p:cNvGrpSpPr>
              <p:nvPr userDrawn="1"/>
            </p:nvGrpSpPr>
            <p:grpSpPr bwMode="auto">
              <a:xfrm>
                <a:off x="1536" y="3840"/>
                <a:ext cx="624" cy="47"/>
                <a:chOff x="624" y="3706"/>
                <a:chExt cx="1056" cy="106"/>
              </a:xfrm>
            </p:grpSpPr>
            <p:sp>
              <p:nvSpPr>
                <p:cNvPr id="26" name="Rectangle 224"/>
                <p:cNvSpPr>
                  <a:spLocks noChangeArrowheads="1"/>
                </p:cNvSpPr>
                <p:nvPr userDrawn="1"/>
              </p:nvSpPr>
              <p:spPr bwMode="ltGray">
                <a:xfrm>
                  <a:off x="1152" y="3706"/>
                  <a:ext cx="528" cy="106"/>
                </a:xfrm>
                <a:prstGeom prst="rect">
                  <a:avLst/>
                </a:prstGeom>
                <a:solidFill>
                  <a:schemeClr val="hlink"/>
                </a:solidFill>
                <a:ln w="9525">
                  <a:noFill/>
                  <a:miter lim="800000"/>
                  <a:headEnd/>
                  <a:tailEnd/>
                </a:ln>
                <a:effectLst/>
              </p:spPr>
              <p:txBody>
                <a:bodyPr wrap="none" anchor="ctr"/>
                <a:lstStyle/>
                <a:p>
                  <a:pPr>
                    <a:defRPr/>
                  </a:pPr>
                  <a:endParaRPr lang="en-US"/>
                </a:p>
              </p:txBody>
            </p:sp>
            <p:sp>
              <p:nvSpPr>
                <p:cNvPr id="27" name="Rectangle 225"/>
                <p:cNvSpPr>
                  <a:spLocks noChangeArrowheads="1"/>
                </p:cNvSpPr>
                <p:nvPr userDrawn="1"/>
              </p:nvSpPr>
              <p:spPr bwMode="ltGray">
                <a:xfrm>
                  <a:off x="624" y="3706"/>
                  <a:ext cx="528" cy="106"/>
                </a:xfrm>
                <a:prstGeom prst="rect">
                  <a:avLst/>
                </a:prstGeom>
                <a:solidFill>
                  <a:schemeClr val="folHlink"/>
                </a:solidFill>
                <a:ln w="9525">
                  <a:noFill/>
                  <a:miter lim="800000"/>
                  <a:headEnd/>
                  <a:tailEnd/>
                </a:ln>
                <a:effectLst/>
              </p:spPr>
              <p:txBody>
                <a:bodyPr wrap="none" anchor="ctr"/>
                <a:lstStyle/>
                <a:p>
                  <a:pPr>
                    <a:defRPr/>
                  </a:pPr>
                  <a:endParaRPr lang="en-US"/>
                </a:p>
              </p:txBody>
            </p:sp>
          </p:grpSp>
          <p:grpSp>
            <p:nvGrpSpPr>
              <p:cNvPr id="28918" name="Group 226"/>
              <p:cNvGrpSpPr>
                <a:grpSpLocks/>
              </p:cNvGrpSpPr>
              <p:nvPr userDrawn="1"/>
            </p:nvGrpSpPr>
            <p:grpSpPr bwMode="auto">
              <a:xfrm>
                <a:off x="2208" y="3840"/>
                <a:ext cx="624" cy="47"/>
                <a:chOff x="624" y="3600"/>
                <a:chExt cx="1056" cy="106"/>
              </a:xfrm>
            </p:grpSpPr>
            <p:sp>
              <p:nvSpPr>
                <p:cNvPr id="24" name="Rectangle 227"/>
                <p:cNvSpPr>
                  <a:spLocks noChangeArrowheads="1"/>
                </p:cNvSpPr>
                <p:nvPr userDrawn="1"/>
              </p:nvSpPr>
              <p:spPr bwMode="ltGray">
                <a:xfrm>
                  <a:off x="1152" y="3600"/>
                  <a:ext cx="528" cy="106"/>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5" name="Rectangle 228"/>
                <p:cNvSpPr>
                  <a:spLocks noChangeArrowheads="1"/>
                </p:cNvSpPr>
                <p:nvPr userDrawn="1"/>
              </p:nvSpPr>
              <p:spPr bwMode="ltGray">
                <a:xfrm>
                  <a:off x="624" y="3600"/>
                  <a:ext cx="528" cy="106"/>
                </a:xfrm>
                <a:prstGeom prst="rect">
                  <a:avLst/>
                </a:prstGeom>
                <a:solidFill>
                  <a:schemeClr val="accent1"/>
                </a:solidFill>
                <a:ln w="9525">
                  <a:noFill/>
                  <a:miter lim="800000"/>
                  <a:headEnd/>
                  <a:tailEnd/>
                </a:ln>
                <a:effectLst/>
              </p:spPr>
              <p:txBody>
                <a:bodyPr wrap="none" anchor="ctr"/>
                <a:lstStyle/>
                <a:p>
                  <a:pPr>
                    <a:defRPr/>
                  </a:pPr>
                  <a:endParaRPr lang="en-US"/>
                </a:p>
              </p:txBody>
            </p:sp>
          </p:grpSp>
          <p:grpSp>
            <p:nvGrpSpPr>
              <p:cNvPr id="28919" name="Group 229"/>
              <p:cNvGrpSpPr>
                <a:grpSpLocks/>
              </p:cNvGrpSpPr>
              <p:nvPr userDrawn="1"/>
            </p:nvGrpSpPr>
            <p:grpSpPr bwMode="auto">
              <a:xfrm>
                <a:off x="2880" y="3840"/>
                <a:ext cx="624" cy="47"/>
                <a:chOff x="624" y="3706"/>
                <a:chExt cx="1056" cy="106"/>
              </a:xfrm>
            </p:grpSpPr>
            <p:sp>
              <p:nvSpPr>
                <p:cNvPr id="22" name="Rectangle 230"/>
                <p:cNvSpPr>
                  <a:spLocks noChangeArrowheads="1"/>
                </p:cNvSpPr>
                <p:nvPr userDrawn="1"/>
              </p:nvSpPr>
              <p:spPr bwMode="ltGray">
                <a:xfrm>
                  <a:off x="1152" y="3706"/>
                  <a:ext cx="528" cy="106"/>
                </a:xfrm>
                <a:prstGeom prst="rect">
                  <a:avLst/>
                </a:prstGeom>
                <a:solidFill>
                  <a:schemeClr val="hlink"/>
                </a:solidFill>
                <a:ln w="9525">
                  <a:noFill/>
                  <a:miter lim="800000"/>
                  <a:headEnd/>
                  <a:tailEnd/>
                </a:ln>
                <a:effectLst/>
              </p:spPr>
              <p:txBody>
                <a:bodyPr wrap="none" anchor="ctr"/>
                <a:lstStyle/>
                <a:p>
                  <a:pPr>
                    <a:defRPr/>
                  </a:pPr>
                  <a:endParaRPr lang="en-US"/>
                </a:p>
              </p:txBody>
            </p:sp>
            <p:sp>
              <p:nvSpPr>
                <p:cNvPr id="23" name="Rectangle 231"/>
                <p:cNvSpPr>
                  <a:spLocks noChangeArrowheads="1"/>
                </p:cNvSpPr>
                <p:nvPr userDrawn="1"/>
              </p:nvSpPr>
              <p:spPr bwMode="ltGray">
                <a:xfrm>
                  <a:off x="624" y="3706"/>
                  <a:ext cx="528" cy="106"/>
                </a:xfrm>
                <a:prstGeom prst="rect">
                  <a:avLst/>
                </a:prstGeom>
                <a:solidFill>
                  <a:schemeClr val="folHlink"/>
                </a:solidFill>
                <a:ln w="9525">
                  <a:noFill/>
                  <a:miter lim="800000"/>
                  <a:headEnd/>
                  <a:tailEnd/>
                </a:ln>
                <a:effectLst/>
              </p:spPr>
              <p:txBody>
                <a:bodyPr wrap="none" anchor="ctr"/>
                <a:lstStyle/>
                <a:p>
                  <a:pPr>
                    <a:defRPr/>
                  </a:pPr>
                  <a:endParaRPr lang="en-US"/>
                </a:p>
              </p:txBody>
            </p:sp>
          </p:grpSp>
          <p:grpSp>
            <p:nvGrpSpPr>
              <p:cNvPr id="28920" name="Group 232"/>
              <p:cNvGrpSpPr>
                <a:grpSpLocks/>
              </p:cNvGrpSpPr>
              <p:nvPr userDrawn="1"/>
            </p:nvGrpSpPr>
            <p:grpSpPr bwMode="auto">
              <a:xfrm>
                <a:off x="3552" y="3840"/>
                <a:ext cx="624" cy="47"/>
                <a:chOff x="624" y="3600"/>
                <a:chExt cx="1056" cy="106"/>
              </a:xfrm>
            </p:grpSpPr>
            <p:sp>
              <p:nvSpPr>
                <p:cNvPr id="20" name="Rectangle 233"/>
                <p:cNvSpPr>
                  <a:spLocks noChangeArrowheads="1"/>
                </p:cNvSpPr>
                <p:nvPr userDrawn="1"/>
              </p:nvSpPr>
              <p:spPr bwMode="ltGray">
                <a:xfrm>
                  <a:off x="1152" y="3600"/>
                  <a:ext cx="528" cy="106"/>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1" name="Rectangle 234"/>
                <p:cNvSpPr>
                  <a:spLocks noChangeArrowheads="1"/>
                </p:cNvSpPr>
                <p:nvPr userDrawn="1"/>
              </p:nvSpPr>
              <p:spPr bwMode="ltGray">
                <a:xfrm>
                  <a:off x="624" y="3600"/>
                  <a:ext cx="528" cy="106"/>
                </a:xfrm>
                <a:prstGeom prst="rect">
                  <a:avLst/>
                </a:prstGeom>
                <a:solidFill>
                  <a:schemeClr val="accent1"/>
                </a:solidFill>
                <a:ln w="9525">
                  <a:noFill/>
                  <a:miter lim="800000"/>
                  <a:headEnd/>
                  <a:tailEnd/>
                </a:ln>
                <a:effectLst/>
              </p:spPr>
              <p:txBody>
                <a:bodyPr wrap="none" anchor="ctr"/>
                <a:lstStyle/>
                <a:p>
                  <a:pPr>
                    <a:defRPr/>
                  </a:pPr>
                  <a:endParaRPr lang="en-US"/>
                </a:p>
              </p:txBody>
            </p:sp>
          </p:grpSp>
          <p:grpSp>
            <p:nvGrpSpPr>
              <p:cNvPr id="28921" name="Group 235"/>
              <p:cNvGrpSpPr>
                <a:grpSpLocks/>
              </p:cNvGrpSpPr>
              <p:nvPr userDrawn="1"/>
            </p:nvGrpSpPr>
            <p:grpSpPr bwMode="auto">
              <a:xfrm>
                <a:off x="4224" y="3840"/>
                <a:ext cx="624" cy="47"/>
                <a:chOff x="624" y="3706"/>
                <a:chExt cx="1056" cy="106"/>
              </a:xfrm>
            </p:grpSpPr>
            <p:sp>
              <p:nvSpPr>
                <p:cNvPr id="18" name="Rectangle 236"/>
                <p:cNvSpPr>
                  <a:spLocks noChangeArrowheads="1"/>
                </p:cNvSpPr>
                <p:nvPr userDrawn="1"/>
              </p:nvSpPr>
              <p:spPr bwMode="ltGray">
                <a:xfrm>
                  <a:off x="1152" y="3706"/>
                  <a:ext cx="528" cy="106"/>
                </a:xfrm>
                <a:prstGeom prst="rect">
                  <a:avLst/>
                </a:prstGeom>
                <a:solidFill>
                  <a:schemeClr val="hlink"/>
                </a:solidFill>
                <a:ln w="9525">
                  <a:noFill/>
                  <a:miter lim="800000"/>
                  <a:headEnd/>
                  <a:tailEnd/>
                </a:ln>
                <a:effectLst/>
              </p:spPr>
              <p:txBody>
                <a:bodyPr wrap="none" anchor="ctr"/>
                <a:lstStyle/>
                <a:p>
                  <a:pPr>
                    <a:defRPr/>
                  </a:pPr>
                  <a:endParaRPr lang="en-US"/>
                </a:p>
              </p:txBody>
            </p:sp>
            <p:sp>
              <p:nvSpPr>
                <p:cNvPr id="19" name="Rectangle 237"/>
                <p:cNvSpPr>
                  <a:spLocks noChangeArrowheads="1"/>
                </p:cNvSpPr>
                <p:nvPr userDrawn="1"/>
              </p:nvSpPr>
              <p:spPr bwMode="ltGray">
                <a:xfrm>
                  <a:off x="624" y="3706"/>
                  <a:ext cx="528" cy="106"/>
                </a:xfrm>
                <a:prstGeom prst="rect">
                  <a:avLst/>
                </a:prstGeom>
                <a:solidFill>
                  <a:schemeClr val="folHlink"/>
                </a:solidFill>
                <a:ln w="9525">
                  <a:noFill/>
                  <a:miter lim="800000"/>
                  <a:headEnd/>
                  <a:tailEnd/>
                </a:ln>
                <a:effectLst/>
              </p:spPr>
              <p:txBody>
                <a:bodyPr wrap="none" anchor="ctr"/>
                <a:lstStyle/>
                <a:p>
                  <a:pPr>
                    <a:defRPr/>
                  </a:pPr>
                  <a:endParaRPr lang="en-US"/>
                </a:p>
              </p:txBody>
            </p:sp>
          </p:grpSp>
          <p:grpSp>
            <p:nvGrpSpPr>
              <p:cNvPr id="28922" name="Group 238"/>
              <p:cNvGrpSpPr>
                <a:grpSpLocks/>
              </p:cNvGrpSpPr>
              <p:nvPr userDrawn="1"/>
            </p:nvGrpSpPr>
            <p:grpSpPr bwMode="auto">
              <a:xfrm>
                <a:off x="4896" y="3840"/>
                <a:ext cx="624" cy="47"/>
                <a:chOff x="624" y="3600"/>
                <a:chExt cx="1056" cy="106"/>
              </a:xfrm>
            </p:grpSpPr>
            <p:sp>
              <p:nvSpPr>
                <p:cNvPr id="16" name="Rectangle 239"/>
                <p:cNvSpPr>
                  <a:spLocks noChangeArrowheads="1"/>
                </p:cNvSpPr>
                <p:nvPr userDrawn="1"/>
              </p:nvSpPr>
              <p:spPr bwMode="ltGray">
                <a:xfrm>
                  <a:off x="1152" y="3600"/>
                  <a:ext cx="528" cy="106"/>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7" name="Rectangle 240"/>
                <p:cNvSpPr>
                  <a:spLocks noChangeArrowheads="1"/>
                </p:cNvSpPr>
                <p:nvPr userDrawn="1"/>
              </p:nvSpPr>
              <p:spPr bwMode="ltGray">
                <a:xfrm>
                  <a:off x="624" y="3600"/>
                  <a:ext cx="528" cy="106"/>
                </a:xfrm>
                <a:prstGeom prst="rect">
                  <a:avLst/>
                </a:prstGeom>
                <a:solidFill>
                  <a:schemeClr val="accent1"/>
                </a:solidFill>
                <a:ln w="9525">
                  <a:noFill/>
                  <a:miter lim="800000"/>
                  <a:headEnd/>
                  <a:tailEnd/>
                </a:ln>
                <a:effectLst/>
              </p:spPr>
              <p:txBody>
                <a:bodyPr wrap="none" anchor="ctr"/>
                <a:lstStyle/>
                <a:p>
                  <a:pPr>
                    <a:defRPr/>
                  </a:pPr>
                  <a:endParaRPr lang="en-US"/>
                </a:p>
              </p:txBody>
            </p:sp>
          </p:grpSp>
        </p:grpSp>
      </p:grpSp>
      <p:pic>
        <p:nvPicPr>
          <p:cNvPr id="243" name="Picture 246" descr="C:\WINNT\Profiles\rebeccal\Desktop\posbul1a.gif"/>
          <p:cNvPicPr>
            <a:picLocks noChangeAspect="1" noChangeArrowheads="1" noCrop="1"/>
          </p:cNvPicPr>
          <p:nvPr/>
        </p:nvPicPr>
        <p:blipFill>
          <a:blip r:embed="rId2"/>
          <a:srcRect/>
          <a:stretch>
            <a:fillRect/>
          </a:stretch>
        </p:blipFill>
        <p:spPr bwMode="auto">
          <a:xfrm>
            <a:off x="4456113" y="3403600"/>
            <a:ext cx="246062" cy="246063"/>
          </a:xfrm>
          <a:prstGeom prst="rect">
            <a:avLst/>
          </a:prstGeom>
          <a:noFill/>
          <a:ln w="9525">
            <a:noFill/>
            <a:miter lim="800000"/>
            <a:headEnd/>
            <a:tailEnd/>
          </a:ln>
        </p:spPr>
      </p:pic>
      <p:sp>
        <p:nvSpPr>
          <p:cNvPr id="28913" name="Rectangle 241"/>
          <p:cNvSpPr>
            <a:spLocks noGrp="1" noChangeArrowheads="1"/>
          </p:cNvSpPr>
          <p:nvPr>
            <p:ph type="ctrTitle"/>
          </p:nvPr>
        </p:nvSpPr>
        <p:spPr>
          <a:xfrm>
            <a:off x="685800" y="2133600"/>
            <a:ext cx="7772400" cy="1143000"/>
          </a:xfrm>
        </p:spPr>
        <p:txBody>
          <a:bodyPr/>
          <a:lstStyle>
            <a:lvl1pPr>
              <a:defRPr/>
            </a:lvl1pPr>
          </a:lstStyle>
          <a:p>
            <a:r>
              <a:rPr lang="en-US" smtClean="0"/>
              <a:t>Click to edit Master title style</a:t>
            </a:r>
            <a:endParaRPr lang="en-US"/>
          </a:p>
        </p:txBody>
      </p:sp>
      <p:sp>
        <p:nvSpPr>
          <p:cNvPr id="28914" name="Rectangle 242"/>
          <p:cNvSpPr>
            <a:spLocks noGrp="1" noChangeArrowheads="1"/>
          </p:cNvSpPr>
          <p:nvPr>
            <p:ph type="subTitle" idx="1"/>
          </p:nvPr>
        </p:nvSpPr>
        <p:spPr>
          <a:xfrm>
            <a:off x="1371600" y="3886200"/>
            <a:ext cx="6400800" cy="1752600"/>
          </a:xfrm>
        </p:spPr>
        <p:txBody>
          <a:bodyPr anchor="ctr"/>
          <a:lstStyle>
            <a:lvl1pPr marL="0" indent="0" algn="ctr">
              <a:buFontTx/>
              <a:buNone/>
              <a:defRPr/>
            </a:lvl1pPr>
          </a:lstStyle>
          <a:p>
            <a:r>
              <a:rPr lang="en-US" smtClean="0"/>
              <a:t>Click to edit Master subtitle style</a:t>
            </a:r>
            <a:endParaRPr lang="en-US"/>
          </a:p>
        </p:txBody>
      </p:sp>
      <p:sp>
        <p:nvSpPr>
          <p:cNvPr id="244" name="Rectangle 243"/>
          <p:cNvSpPr>
            <a:spLocks noGrp="1" noChangeArrowheads="1"/>
          </p:cNvSpPr>
          <p:nvPr>
            <p:ph type="dt" sz="half" idx="10"/>
          </p:nvPr>
        </p:nvSpPr>
        <p:spPr>
          <a:xfrm>
            <a:off x="685800" y="6248400"/>
            <a:ext cx="1905000" cy="457200"/>
          </a:xfrm>
        </p:spPr>
        <p:txBody>
          <a:bodyPr/>
          <a:lstStyle>
            <a:lvl1pPr>
              <a:defRPr smtClean="0"/>
            </a:lvl1pPr>
          </a:lstStyle>
          <a:p>
            <a:fld id="{CAB706BF-3FB2-49EA-883B-E5C18887893A}" type="datetimeFigureOut">
              <a:rPr lang="fa-IR" smtClean="0"/>
              <a:pPr/>
              <a:t>1432/05/25</a:t>
            </a:fld>
            <a:endParaRPr lang="fa-IR"/>
          </a:p>
        </p:txBody>
      </p:sp>
      <p:sp>
        <p:nvSpPr>
          <p:cNvPr id="245" name="Rectangle 244"/>
          <p:cNvSpPr>
            <a:spLocks noGrp="1" noChangeArrowheads="1"/>
          </p:cNvSpPr>
          <p:nvPr>
            <p:ph type="ftr" sz="quarter" idx="11"/>
          </p:nvPr>
        </p:nvSpPr>
        <p:spPr>
          <a:xfrm>
            <a:off x="3124200" y="6248400"/>
            <a:ext cx="2895600" cy="457200"/>
          </a:xfrm>
        </p:spPr>
        <p:txBody>
          <a:bodyPr/>
          <a:lstStyle>
            <a:lvl1pPr>
              <a:defRPr smtClean="0"/>
            </a:lvl1pPr>
          </a:lstStyle>
          <a:p>
            <a:endParaRPr lang="fa-IR"/>
          </a:p>
        </p:txBody>
      </p:sp>
      <p:sp>
        <p:nvSpPr>
          <p:cNvPr id="246" name="Rectangle 245"/>
          <p:cNvSpPr>
            <a:spLocks noGrp="1" noChangeArrowheads="1"/>
          </p:cNvSpPr>
          <p:nvPr>
            <p:ph type="sldNum" sz="quarter" idx="12"/>
          </p:nvPr>
        </p:nvSpPr>
        <p:spPr>
          <a:xfrm>
            <a:off x="6553200" y="6248400"/>
            <a:ext cx="1905000" cy="457200"/>
          </a:xfrm>
        </p:spPr>
        <p:txBody>
          <a:bodyPr/>
          <a:lstStyle>
            <a:lvl1pPr>
              <a:defRPr smtClean="0"/>
            </a:lvl1pPr>
          </a:lstStyle>
          <a:p>
            <a:fld id="{84BB86FF-9876-4B8A-BCEC-0D01B2BA575E}"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1"/>
          <p:cNvSpPr>
            <a:spLocks noGrp="1" noChangeArrowheads="1"/>
          </p:cNvSpPr>
          <p:nvPr>
            <p:ph type="dt" sz="half" idx="10"/>
          </p:nvPr>
        </p:nvSpPr>
        <p:spPr>
          <a:ln/>
        </p:spPr>
        <p:txBody>
          <a:bodyPr/>
          <a:lstStyle>
            <a:lvl1pPr>
              <a:defRPr/>
            </a:lvl1pPr>
          </a:lstStyle>
          <a:p>
            <a:fld id="{CAB706BF-3FB2-49EA-883B-E5C18887893A}" type="datetimeFigureOut">
              <a:rPr lang="fa-IR" smtClean="0"/>
              <a:pPr/>
              <a:t>1432/05/25</a:t>
            </a:fld>
            <a:endParaRPr lang="fa-IR"/>
          </a:p>
        </p:txBody>
      </p:sp>
      <p:sp>
        <p:nvSpPr>
          <p:cNvPr id="5" name="Rectangle 62"/>
          <p:cNvSpPr>
            <a:spLocks noGrp="1" noChangeArrowheads="1"/>
          </p:cNvSpPr>
          <p:nvPr>
            <p:ph type="ftr" sz="quarter" idx="11"/>
          </p:nvPr>
        </p:nvSpPr>
        <p:spPr>
          <a:ln/>
        </p:spPr>
        <p:txBody>
          <a:bodyPr/>
          <a:lstStyle>
            <a:lvl1pPr>
              <a:defRPr/>
            </a:lvl1pPr>
          </a:lstStyle>
          <a:p>
            <a:endParaRPr lang="fa-IR"/>
          </a:p>
        </p:txBody>
      </p:sp>
      <p:sp>
        <p:nvSpPr>
          <p:cNvPr id="6" name="Rectangle 63"/>
          <p:cNvSpPr>
            <a:spLocks noGrp="1" noChangeArrowheads="1"/>
          </p:cNvSpPr>
          <p:nvPr>
            <p:ph type="sldNum" sz="quarter" idx="12"/>
          </p:nvPr>
        </p:nvSpPr>
        <p:spPr>
          <a:ln/>
        </p:spPr>
        <p:txBody>
          <a:bodyPr/>
          <a:lstStyle>
            <a:lvl1pPr>
              <a:defRPr/>
            </a:lvl1pPr>
          </a:lstStyle>
          <a:p>
            <a:fld id="{84BB86FF-9876-4B8A-BCEC-0D01B2BA575E}"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1"/>
          <p:cNvSpPr>
            <a:spLocks noGrp="1" noChangeArrowheads="1"/>
          </p:cNvSpPr>
          <p:nvPr>
            <p:ph type="dt" sz="half" idx="10"/>
          </p:nvPr>
        </p:nvSpPr>
        <p:spPr>
          <a:ln/>
        </p:spPr>
        <p:txBody>
          <a:bodyPr/>
          <a:lstStyle>
            <a:lvl1pPr>
              <a:defRPr/>
            </a:lvl1pPr>
          </a:lstStyle>
          <a:p>
            <a:fld id="{CAB706BF-3FB2-49EA-883B-E5C18887893A}" type="datetimeFigureOut">
              <a:rPr lang="fa-IR" smtClean="0"/>
              <a:pPr/>
              <a:t>1432/05/25</a:t>
            </a:fld>
            <a:endParaRPr lang="fa-IR"/>
          </a:p>
        </p:txBody>
      </p:sp>
      <p:sp>
        <p:nvSpPr>
          <p:cNvPr id="5" name="Rectangle 62"/>
          <p:cNvSpPr>
            <a:spLocks noGrp="1" noChangeArrowheads="1"/>
          </p:cNvSpPr>
          <p:nvPr>
            <p:ph type="ftr" sz="quarter" idx="11"/>
          </p:nvPr>
        </p:nvSpPr>
        <p:spPr>
          <a:ln/>
        </p:spPr>
        <p:txBody>
          <a:bodyPr/>
          <a:lstStyle>
            <a:lvl1pPr>
              <a:defRPr/>
            </a:lvl1pPr>
          </a:lstStyle>
          <a:p>
            <a:endParaRPr lang="fa-IR"/>
          </a:p>
        </p:txBody>
      </p:sp>
      <p:sp>
        <p:nvSpPr>
          <p:cNvPr id="6" name="Rectangle 63"/>
          <p:cNvSpPr>
            <a:spLocks noGrp="1" noChangeArrowheads="1"/>
          </p:cNvSpPr>
          <p:nvPr>
            <p:ph type="sldNum" sz="quarter" idx="12"/>
          </p:nvPr>
        </p:nvSpPr>
        <p:spPr>
          <a:ln/>
        </p:spPr>
        <p:txBody>
          <a:bodyPr/>
          <a:lstStyle>
            <a:lvl1pPr>
              <a:defRPr/>
            </a:lvl1pPr>
          </a:lstStyle>
          <a:p>
            <a:fld id="{84BB86FF-9876-4B8A-BCEC-0D01B2BA575E}"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olidFill>
                <a:effectLst>
                  <a:outerShdw blurRad="38100" dist="38100" dir="2700000" algn="tl">
                    <a:srgbClr val="000000">
                      <a:alpha val="43137"/>
                    </a:srgbClr>
                  </a:outerShdw>
                </a:effectLst>
                <a:cs typeface="B Titr" pitchFamily="2" charset="-78"/>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gn="just">
              <a:buFont typeface="Wingdings" pitchFamily="2" charset="2"/>
              <a:buNone/>
              <a:defRPr>
                <a:solidFill>
                  <a:srgbClr val="FFC000"/>
                </a:solidFill>
                <a:cs typeface="B Zar" pitchFamily="2" charset="-78"/>
              </a:defRPr>
            </a:lvl1pPr>
            <a:lvl2pPr algn="just">
              <a:buFont typeface="Wingdings" pitchFamily="2" charset="2"/>
              <a:buNone/>
              <a:defRPr>
                <a:solidFill>
                  <a:srgbClr val="FFC000"/>
                </a:solidFill>
                <a:cs typeface="B Zar" pitchFamily="2" charset="-78"/>
              </a:defRPr>
            </a:lvl2pPr>
            <a:lvl3pPr algn="just">
              <a:buFont typeface="Wingdings" pitchFamily="2" charset="2"/>
              <a:buNone/>
              <a:defRPr>
                <a:solidFill>
                  <a:srgbClr val="FFC000"/>
                </a:solidFill>
                <a:cs typeface="B Zar" pitchFamily="2" charset="-78"/>
              </a:defRPr>
            </a:lvl3pPr>
            <a:lvl4pPr algn="just">
              <a:buFont typeface="Wingdings" pitchFamily="2" charset="2"/>
              <a:buNone/>
              <a:defRPr>
                <a:solidFill>
                  <a:srgbClr val="FFC000"/>
                </a:solidFill>
                <a:cs typeface="B Zar" pitchFamily="2" charset="-78"/>
              </a:defRPr>
            </a:lvl4pPr>
            <a:lvl5pPr algn="just">
              <a:buFont typeface="Wingdings" pitchFamily="2" charset="2"/>
              <a:buNone/>
              <a:defRPr>
                <a:solidFill>
                  <a:srgbClr val="FFC000"/>
                </a:solidFill>
                <a:cs typeface="B Zar"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1"/>
          <p:cNvSpPr>
            <a:spLocks noGrp="1" noChangeArrowheads="1"/>
          </p:cNvSpPr>
          <p:nvPr>
            <p:ph type="dt" sz="half" idx="10"/>
          </p:nvPr>
        </p:nvSpPr>
        <p:spPr>
          <a:ln/>
        </p:spPr>
        <p:txBody>
          <a:bodyPr/>
          <a:lstStyle>
            <a:lvl1pPr>
              <a:defRPr>
                <a:cs typeface="B Titr" pitchFamily="2" charset="-78"/>
              </a:defRPr>
            </a:lvl1pPr>
          </a:lstStyle>
          <a:p>
            <a:fld id="{CAB706BF-3FB2-49EA-883B-E5C18887893A}" type="datetimeFigureOut">
              <a:rPr lang="fa-IR" smtClean="0"/>
              <a:pPr/>
              <a:t>1432/05/25</a:t>
            </a:fld>
            <a:endParaRPr lang="fa-IR" dirty="0"/>
          </a:p>
        </p:txBody>
      </p:sp>
      <p:sp>
        <p:nvSpPr>
          <p:cNvPr id="5" name="Rectangle 62"/>
          <p:cNvSpPr>
            <a:spLocks noGrp="1" noChangeArrowheads="1"/>
          </p:cNvSpPr>
          <p:nvPr>
            <p:ph type="ftr" sz="quarter" idx="11"/>
          </p:nvPr>
        </p:nvSpPr>
        <p:spPr>
          <a:ln/>
        </p:spPr>
        <p:txBody>
          <a:bodyPr/>
          <a:lstStyle>
            <a:lvl1pPr>
              <a:defRPr>
                <a:cs typeface="B Zar" pitchFamily="2" charset="-78"/>
              </a:defRPr>
            </a:lvl1pPr>
          </a:lstStyle>
          <a:p>
            <a:endParaRPr lang="fa-IR" dirty="0"/>
          </a:p>
        </p:txBody>
      </p:sp>
      <p:sp>
        <p:nvSpPr>
          <p:cNvPr id="6" name="Rectangle 63"/>
          <p:cNvSpPr>
            <a:spLocks noGrp="1" noChangeArrowheads="1"/>
          </p:cNvSpPr>
          <p:nvPr>
            <p:ph type="sldNum" sz="quarter" idx="12"/>
          </p:nvPr>
        </p:nvSpPr>
        <p:spPr>
          <a:ln/>
        </p:spPr>
        <p:txBody>
          <a:bodyPr/>
          <a:lstStyle>
            <a:lvl1pPr>
              <a:defRPr>
                <a:cs typeface="B Titr" pitchFamily="2" charset="-78"/>
              </a:defRPr>
            </a:lvl1pPr>
          </a:lstStyle>
          <a:p>
            <a:fld id="{84BB86FF-9876-4B8A-BCEC-0D01B2BA575E}" type="slidenum">
              <a:rPr lang="fa-IR" smtClean="0"/>
              <a:pPr/>
              <a:t>‹#›</a:t>
            </a:fld>
            <a:endParaRPr lang="fa-I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1"/>
          <p:cNvSpPr>
            <a:spLocks noGrp="1" noChangeArrowheads="1"/>
          </p:cNvSpPr>
          <p:nvPr>
            <p:ph type="dt" sz="half" idx="10"/>
          </p:nvPr>
        </p:nvSpPr>
        <p:spPr>
          <a:ln/>
        </p:spPr>
        <p:txBody>
          <a:bodyPr/>
          <a:lstStyle>
            <a:lvl1pPr>
              <a:defRPr/>
            </a:lvl1pPr>
          </a:lstStyle>
          <a:p>
            <a:fld id="{CAB706BF-3FB2-49EA-883B-E5C18887893A}" type="datetimeFigureOut">
              <a:rPr lang="fa-IR" smtClean="0"/>
              <a:pPr/>
              <a:t>1432/05/25</a:t>
            </a:fld>
            <a:endParaRPr lang="fa-IR"/>
          </a:p>
        </p:txBody>
      </p:sp>
      <p:sp>
        <p:nvSpPr>
          <p:cNvPr id="5" name="Rectangle 62"/>
          <p:cNvSpPr>
            <a:spLocks noGrp="1" noChangeArrowheads="1"/>
          </p:cNvSpPr>
          <p:nvPr>
            <p:ph type="ftr" sz="quarter" idx="11"/>
          </p:nvPr>
        </p:nvSpPr>
        <p:spPr>
          <a:ln/>
        </p:spPr>
        <p:txBody>
          <a:bodyPr/>
          <a:lstStyle>
            <a:lvl1pPr>
              <a:defRPr/>
            </a:lvl1pPr>
          </a:lstStyle>
          <a:p>
            <a:endParaRPr lang="fa-IR"/>
          </a:p>
        </p:txBody>
      </p:sp>
      <p:sp>
        <p:nvSpPr>
          <p:cNvPr id="6" name="Rectangle 63"/>
          <p:cNvSpPr>
            <a:spLocks noGrp="1" noChangeArrowheads="1"/>
          </p:cNvSpPr>
          <p:nvPr>
            <p:ph type="sldNum" sz="quarter" idx="12"/>
          </p:nvPr>
        </p:nvSpPr>
        <p:spPr>
          <a:ln/>
        </p:spPr>
        <p:txBody>
          <a:bodyPr/>
          <a:lstStyle>
            <a:lvl1pPr>
              <a:defRPr/>
            </a:lvl1pPr>
          </a:lstStyle>
          <a:p>
            <a:fld id="{84BB86FF-9876-4B8A-BCEC-0D01B2BA575E}"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1"/>
          <p:cNvSpPr>
            <a:spLocks noGrp="1" noChangeArrowheads="1"/>
          </p:cNvSpPr>
          <p:nvPr>
            <p:ph type="dt" sz="half" idx="10"/>
          </p:nvPr>
        </p:nvSpPr>
        <p:spPr>
          <a:ln/>
        </p:spPr>
        <p:txBody>
          <a:bodyPr/>
          <a:lstStyle>
            <a:lvl1pPr>
              <a:defRPr/>
            </a:lvl1pPr>
          </a:lstStyle>
          <a:p>
            <a:fld id="{CAB706BF-3FB2-49EA-883B-E5C18887893A}" type="datetimeFigureOut">
              <a:rPr lang="fa-IR" smtClean="0"/>
              <a:pPr/>
              <a:t>1432/05/25</a:t>
            </a:fld>
            <a:endParaRPr lang="fa-IR"/>
          </a:p>
        </p:txBody>
      </p:sp>
      <p:sp>
        <p:nvSpPr>
          <p:cNvPr id="6" name="Rectangle 62"/>
          <p:cNvSpPr>
            <a:spLocks noGrp="1" noChangeArrowheads="1"/>
          </p:cNvSpPr>
          <p:nvPr>
            <p:ph type="ftr" sz="quarter" idx="11"/>
          </p:nvPr>
        </p:nvSpPr>
        <p:spPr>
          <a:ln/>
        </p:spPr>
        <p:txBody>
          <a:bodyPr/>
          <a:lstStyle>
            <a:lvl1pPr>
              <a:defRPr/>
            </a:lvl1pPr>
          </a:lstStyle>
          <a:p>
            <a:endParaRPr lang="fa-IR"/>
          </a:p>
        </p:txBody>
      </p:sp>
      <p:sp>
        <p:nvSpPr>
          <p:cNvPr id="7" name="Rectangle 63"/>
          <p:cNvSpPr>
            <a:spLocks noGrp="1" noChangeArrowheads="1"/>
          </p:cNvSpPr>
          <p:nvPr>
            <p:ph type="sldNum" sz="quarter" idx="12"/>
          </p:nvPr>
        </p:nvSpPr>
        <p:spPr>
          <a:ln/>
        </p:spPr>
        <p:txBody>
          <a:bodyPr/>
          <a:lstStyle>
            <a:lvl1pPr>
              <a:defRPr/>
            </a:lvl1pPr>
          </a:lstStyle>
          <a:p>
            <a:fld id="{84BB86FF-9876-4B8A-BCEC-0D01B2BA575E}"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1"/>
          <p:cNvSpPr>
            <a:spLocks noGrp="1" noChangeArrowheads="1"/>
          </p:cNvSpPr>
          <p:nvPr>
            <p:ph type="dt" sz="half" idx="10"/>
          </p:nvPr>
        </p:nvSpPr>
        <p:spPr>
          <a:ln/>
        </p:spPr>
        <p:txBody>
          <a:bodyPr/>
          <a:lstStyle>
            <a:lvl1pPr>
              <a:defRPr/>
            </a:lvl1pPr>
          </a:lstStyle>
          <a:p>
            <a:fld id="{CAB706BF-3FB2-49EA-883B-E5C18887893A}" type="datetimeFigureOut">
              <a:rPr lang="fa-IR" smtClean="0"/>
              <a:pPr/>
              <a:t>1432/05/25</a:t>
            </a:fld>
            <a:endParaRPr lang="fa-IR"/>
          </a:p>
        </p:txBody>
      </p:sp>
      <p:sp>
        <p:nvSpPr>
          <p:cNvPr id="8" name="Rectangle 62"/>
          <p:cNvSpPr>
            <a:spLocks noGrp="1" noChangeArrowheads="1"/>
          </p:cNvSpPr>
          <p:nvPr>
            <p:ph type="ftr" sz="quarter" idx="11"/>
          </p:nvPr>
        </p:nvSpPr>
        <p:spPr>
          <a:ln/>
        </p:spPr>
        <p:txBody>
          <a:bodyPr/>
          <a:lstStyle>
            <a:lvl1pPr>
              <a:defRPr/>
            </a:lvl1pPr>
          </a:lstStyle>
          <a:p>
            <a:endParaRPr lang="fa-IR"/>
          </a:p>
        </p:txBody>
      </p:sp>
      <p:sp>
        <p:nvSpPr>
          <p:cNvPr id="9" name="Rectangle 63"/>
          <p:cNvSpPr>
            <a:spLocks noGrp="1" noChangeArrowheads="1"/>
          </p:cNvSpPr>
          <p:nvPr>
            <p:ph type="sldNum" sz="quarter" idx="12"/>
          </p:nvPr>
        </p:nvSpPr>
        <p:spPr>
          <a:ln/>
        </p:spPr>
        <p:txBody>
          <a:bodyPr/>
          <a:lstStyle>
            <a:lvl1pPr>
              <a:defRPr/>
            </a:lvl1pPr>
          </a:lstStyle>
          <a:p>
            <a:fld id="{84BB86FF-9876-4B8A-BCEC-0D01B2BA575E}"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1"/>
          <p:cNvSpPr>
            <a:spLocks noGrp="1" noChangeArrowheads="1"/>
          </p:cNvSpPr>
          <p:nvPr>
            <p:ph type="dt" sz="half" idx="10"/>
          </p:nvPr>
        </p:nvSpPr>
        <p:spPr>
          <a:ln/>
        </p:spPr>
        <p:txBody>
          <a:bodyPr/>
          <a:lstStyle>
            <a:lvl1pPr>
              <a:defRPr/>
            </a:lvl1pPr>
          </a:lstStyle>
          <a:p>
            <a:fld id="{CAB706BF-3FB2-49EA-883B-E5C18887893A}" type="datetimeFigureOut">
              <a:rPr lang="fa-IR" smtClean="0"/>
              <a:pPr/>
              <a:t>1432/05/25</a:t>
            </a:fld>
            <a:endParaRPr lang="fa-IR"/>
          </a:p>
        </p:txBody>
      </p:sp>
      <p:sp>
        <p:nvSpPr>
          <p:cNvPr id="4" name="Rectangle 62"/>
          <p:cNvSpPr>
            <a:spLocks noGrp="1" noChangeArrowheads="1"/>
          </p:cNvSpPr>
          <p:nvPr>
            <p:ph type="ftr" sz="quarter" idx="11"/>
          </p:nvPr>
        </p:nvSpPr>
        <p:spPr>
          <a:ln/>
        </p:spPr>
        <p:txBody>
          <a:bodyPr/>
          <a:lstStyle>
            <a:lvl1pPr>
              <a:defRPr/>
            </a:lvl1pPr>
          </a:lstStyle>
          <a:p>
            <a:endParaRPr lang="fa-IR"/>
          </a:p>
        </p:txBody>
      </p:sp>
      <p:sp>
        <p:nvSpPr>
          <p:cNvPr id="5" name="Rectangle 63"/>
          <p:cNvSpPr>
            <a:spLocks noGrp="1" noChangeArrowheads="1"/>
          </p:cNvSpPr>
          <p:nvPr>
            <p:ph type="sldNum" sz="quarter" idx="12"/>
          </p:nvPr>
        </p:nvSpPr>
        <p:spPr>
          <a:ln/>
        </p:spPr>
        <p:txBody>
          <a:bodyPr/>
          <a:lstStyle>
            <a:lvl1pPr>
              <a:defRPr/>
            </a:lvl1pPr>
          </a:lstStyle>
          <a:p>
            <a:fld id="{84BB86FF-9876-4B8A-BCEC-0D01B2BA575E}"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1"/>
          <p:cNvSpPr>
            <a:spLocks noGrp="1" noChangeArrowheads="1"/>
          </p:cNvSpPr>
          <p:nvPr>
            <p:ph type="dt" sz="half" idx="10"/>
          </p:nvPr>
        </p:nvSpPr>
        <p:spPr>
          <a:ln/>
        </p:spPr>
        <p:txBody>
          <a:bodyPr/>
          <a:lstStyle>
            <a:lvl1pPr>
              <a:defRPr/>
            </a:lvl1pPr>
          </a:lstStyle>
          <a:p>
            <a:fld id="{CAB706BF-3FB2-49EA-883B-E5C18887893A}" type="datetimeFigureOut">
              <a:rPr lang="fa-IR" smtClean="0"/>
              <a:pPr/>
              <a:t>1432/05/25</a:t>
            </a:fld>
            <a:endParaRPr lang="fa-IR"/>
          </a:p>
        </p:txBody>
      </p:sp>
      <p:sp>
        <p:nvSpPr>
          <p:cNvPr id="3" name="Rectangle 62"/>
          <p:cNvSpPr>
            <a:spLocks noGrp="1" noChangeArrowheads="1"/>
          </p:cNvSpPr>
          <p:nvPr>
            <p:ph type="ftr" sz="quarter" idx="11"/>
          </p:nvPr>
        </p:nvSpPr>
        <p:spPr>
          <a:ln/>
        </p:spPr>
        <p:txBody>
          <a:bodyPr/>
          <a:lstStyle>
            <a:lvl1pPr>
              <a:defRPr/>
            </a:lvl1pPr>
          </a:lstStyle>
          <a:p>
            <a:endParaRPr lang="fa-IR"/>
          </a:p>
        </p:txBody>
      </p:sp>
      <p:sp>
        <p:nvSpPr>
          <p:cNvPr id="4" name="Rectangle 63"/>
          <p:cNvSpPr>
            <a:spLocks noGrp="1" noChangeArrowheads="1"/>
          </p:cNvSpPr>
          <p:nvPr>
            <p:ph type="sldNum" sz="quarter" idx="12"/>
          </p:nvPr>
        </p:nvSpPr>
        <p:spPr>
          <a:ln/>
        </p:spPr>
        <p:txBody>
          <a:bodyPr/>
          <a:lstStyle>
            <a:lvl1pPr>
              <a:defRPr/>
            </a:lvl1pPr>
          </a:lstStyle>
          <a:p>
            <a:fld id="{84BB86FF-9876-4B8A-BCEC-0D01B2BA575E}"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1"/>
          <p:cNvSpPr>
            <a:spLocks noGrp="1" noChangeArrowheads="1"/>
          </p:cNvSpPr>
          <p:nvPr>
            <p:ph type="dt" sz="half" idx="10"/>
          </p:nvPr>
        </p:nvSpPr>
        <p:spPr>
          <a:ln/>
        </p:spPr>
        <p:txBody>
          <a:bodyPr/>
          <a:lstStyle>
            <a:lvl1pPr>
              <a:defRPr/>
            </a:lvl1pPr>
          </a:lstStyle>
          <a:p>
            <a:fld id="{CAB706BF-3FB2-49EA-883B-E5C18887893A}" type="datetimeFigureOut">
              <a:rPr lang="fa-IR" smtClean="0"/>
              <a:pPr/>
              <a:t>1432/05/25</a:t>
            </a:fld>
            <a:endParaRPr lang="fa-IR"/>
          </a:p>
        </p:txBody>
      </p:sp>
      <p:sp>
        <p:nvSpPr>
          <p:cNvPr id="6" name="Rectangle 62"/>
          <p:cNvSpPr>
            <a:spLocks noGrp="1" noChangeArrowheads="1"/>
          </p:cNvSpPr>
          <p:nvPr>
            <p:ph type="ftr" sz="quarter" idx="11"/>
          </p:nvPr>
        </p:nvSpPr>
        <p:spPr>
          <a:ln/>
        </p:spPr>
        <p:txBody>
          <a:bodyPr/>
          <a:lstStyle>
            <a:lvl1pPr>
              <a:defRPr/>
            </a:lvl1pPr>
          </a:lstStyle>
          <a:p>
            <a:endParaRPr lang="fa-IR"/>
          </a:p>
        </p:txBody>
      </p:sp>
      <p:sp>
        <p:nvSpPr>
          <p:cNvPr id="7" name="Rectangle 63"/>
          <p:cNvSpPr>
            <a:spLocks noGrp="1" noChangeArrowheads="1"/>
          </p:cNvSpPr>
          <p:nvPr>
            <p:ph type="sldNum" sz="quarter" idx="12"/>
          </p:nvPr>
        </p:nvSpPr>
        <p:spPr>
          <a:ln/>
        </p:spPr>
        <p:txBody>
          <a:bodyPr/>
          <a:lstStyle>
            <a:lvl1pPr>
              <a:defRPr/>
            </a:lvl1pPr>
          </a:lstStyle>
          <a:p>
            <a:fld id="{84BB86FF-9876-4B8A-BCEC-0D01B2BA575E}"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1"/>
          <p:cNvSpPr>
            <a:spLocks noGrp="1" noChangeArrowheads="1"/>
          </p:cNvSpPr>
          <p:nvPr>
            <p:ph type="dt" sz="half" idx="10"/>
          </p:nvPr>
        </p:nvSpPr>
        <p:spPr>
          <a:ln/>
        </p:spPr>
        <p:txBody>
          <a:bodyPr/>
          <a:lstStyle>
            <a:lvl1pPr>
              <a:defRPr/>
            </a:lvl1pPr>
          </a:lstStyle>
          <a:p>
            <a:fld id="{CAB706BF-3FB2-49EA-883B-E5C18887893A}" type="datetimeFigureOut">
              <a:rPr lang="fa-IR" smtClean="0"/>
              <a:pPr/>
              <a:t>1432/05/25</a:t>
            </a:fld>
            <a:endParaRPr lang="fa-IR"/>
          </a:p>
        </p:txBody>
      </p:sp>
      <p:sp>
        <p:nvSpPr>
          <p:cNvPr id="6" name="Rectangle 62"/>
          <p:cNvSpPr>
            <a:spLocks noGrp="1" noChangeArrowheads="1"/>
          </p:cNvSpPr>
          <p:nvPr>
            <p:ph type="ftr" sz="quarter" idx="11"/>
          </p:nvPr>
        </p:nvSpPr>
        <p:spPr>
          <a:ln/>
        </p:spPr>
        <p:txBody>
          <a:bodyPr/>
          <a:lstStyle>
            <a:lvl1pPr>
              <a:defRPr/>
            </a:lvl1pPr>
          </a:lstStyle>
          <a:p>
            <a:endParaRPr lang="fa-IR"/>
          </a:p>
        </p:txBody>
      </p:sp>
      <p:sp>
        <p:nvSpPr>
          <p:cNvPr id="7" name="Rectangle 63"/>
          <p:cNvSpPr>
            <a:spLocks noGrp="1" noChangeArrowheads="1"/>
          </p:cNvSpPr>
          <p:nvPr>
            <p:ph type="sldNum" sz="quarter" idx="12"/>
          </p:nvPr>
        </p:nvSpPr>
        <p:spPr>
          <a:ln/>
        </p:spPr>
        <p:txBody>
          <a:bodyPr/>
          <a:lstStyle>
            <a:lvl1pPr>
              <a:defRPr/>
            </a:lvl1pPr>
          </a:lstStyle>
          <a:p>
            <a:fld id="{84BB86FF-9876-4B8A-BCEC-0D01B2BA575E}"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95000"/>
            <a:duotone>
              <a:prstClr val="black"/>
              <a:schemeClr val="tx2">
                <a:tint val="45000"/>
                <a:satMod val="400000"/>
              </a:schemeClr>
            </a:duotone>
            <a:lum bright="-64000"/>
          </a:blip>
          <a:srcRect/>
          <a:tile tx="0" ty="0" sx="100000" sy="100000" flip="none" algn="tl"/>
        </a:blip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215900" y="76200"/>
            <a:ext cx="8686800" cy="6781800"/>
            <a:chOff x="136" y="48"/>
            <a:chExt cx="5472" cy="4272"/>
          </a:xfrm>
        </p:grpSpPr>
        <p:grpSp>
          <p:nvGrpSpPr>
            <p:cNvPr id="3" name="Group 3"/>
            <p:cNvGrpSpPr>
              <a:grpSpLocks/>
            </p:cNvGrpSpPr>
            <p:nvPr userDrawn="1"/>
          </p:nvGrpSpPr>
          <p:grpSpPr bwMode="auto">
            <a:xfrm>
              <a:off x="136" y="48"/>
              <a:ext cx="5472" cy="212"/>
              <a:chOff x="136" y="48"/>
              <a:chExt cx="5472" cy="212"/>
            </a:xfrm>
          </p:grpSpPr>
          <p:grpSp>
            <p:nvGrpSpPr>
              <p:cNvPr id="4" name="Group 4"/>
              <p:cNvGrpSpPr>
                <a:grpSpLocks/>
              </p:cNvGrpSpPr>
              <p:nvPr/>
            </p:nvGrpSpPr>
            <p:grpSpPr bwMode="auto">
              <a:xfrm>
                <a:off x="136" y="48"/>
                <a:ext cx="1056" cy="212"/>
                <a:chOff x="2544" y="2160"/>
                <a:chExt cx="1920" cy="384"/>
              </a:xfrm>
            </p:grpSpPr>
            <p:sp>
              <p:nvSpPr>
                <p:cNvPr id="27653" name="Rectangle 5"/>
                <p:cNvSpPr>
                  <a:spLocks noChangeArrowheads="1"/>
                </p:cNvSpPr>
                <p:nvPr/>
              </p:nvSpPr>
              <p:spPr bwMode="auto">
                <a:xfrm>
                  <a:off x="3504" y="2160"/>
                  <a:ext cx="960" cy="19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7654" name="Rectangle 6"/>
                <p:cNvSpPr>
                  <a:spLocks noChangeArrowheads="1"/>
                </p:cNvSpPr>
                <p:nvPr/>
              </p:nvSpPr>
              <p:spPr bwMode="auto">
                <a:xfrm>
                  <a:off x="3504" y="2352"/>
                  <a:ext cx="960" cy="192"/>
                </a:xfrm>
                <a:prstGeom prst="rect">
                  <a:avLst/>
                </a:prstGeom>
                <a:solidFill>
                  <a:schemeClr val="hlink"/>
                </a:solidFill>
                <a:ln w="9525">
                  <a:noFill/>
                  <a:miter lim="800000"/>
                  <a:headEnd/>
                  <a:tailEnd/>
                </a:ln>
                <a:effectLst/>
              </p:spPr>
              <p:txBody>
                <a:bodyPr wrap="none" anchor="ctr"/>
                <a:lstStyle/>
                <a:p>
                  <a:pPr>
                    <a:defRPr/>
                  </a:pPr>
                  <a:endParaRPr lang="en-US"/>
                </a:p>
              </p:txBody>
            </p:sp>
            <p:sp>
              <p:nvSpPr>
                <p:cNvPr id="27655" name="Rectangle 7"/>
                <p:cNvSpPr>
                  <a:spLocks noChangeArrowheads="1"/>
                </p:cNvSpPr>
                <p:nvPr/>
              </p:nvSpPr>
              <p:spPr bwMode="auto">
                <a:xfrm>
                  <a:off x="2544" y="2352"/>
                  <a:ext cx="960" cy="19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27656" name="Rectangle 8"/>
                <p:cNvSpPr>
                  <a:spLocks noChangeArrowheads="1"/>
                </p:cNvSpPr>
                <p:nvPr/>
              </p:nvSpPr>
              <p:spPr bwMode="auto">
                <a:xfrm>
                  <a:off x="2544" y="2160"/>
                  <a:ext cx="960" cy="192"/>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27657" name="Rectangle 9"/>
                <p:cNvSpPr>
                  <a:spLocks noChangeArrowheads="1"/>
                </p:cNvSpPr>
                <p:nvPr/>
              </p:nvSpPr>
              <p:spPr bwMode="auto">
                <a:xfrm>
                  <a:off x="2640" y="2256"/>
                  <a:ext cx="1727" cy="192"/>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grpSp>
          <p:grpSp>
            <p:nvGrpSpPr>
              <p:cNvPr id="5" name="Group 10"/>
              <p:cNvGrpSpPr>
                <a:grpSpLocks/>
              </p:cNvGrpSpPr>
              <p:nvPr/>
            </p:nvGrpSpPr>
            <p:grpSpPr bwMode="auto">
              <a:xfrm>
                <a:off x="1240" y="48"/>
                <a:ext cx="1056" cy="212"/>
                <a:chOff x="2544" y="2160"/>
                <a:chExt cx="1920" cy="384"/>
              </a:xfrm>
            </p:grpSpPr>
            <p:sp>
              <p:nvSpPr>
                <p:cNvPr id="27659" name="Rectangle 11"/>
                <p:cNvSpPr>
                  <a:spLocks noChangeArrowheads="1"/>
                </p:cNvSpPr>
                <p:nvPr/>
              </p:nvSpPr>
              <p:spPr bwMode="auto">
                <a:xfrm>
                  <a:off x="3504" y="2160"/>
                  <a:ext cx="960" cy="19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7660" name="Rectangle 12"/>
                <p:cNvSpPr>
                  <a:spLocks noChangeArrowheads="1"/>
                </p:cNvSpPr>
                <p:nvPr/>
              </p:nvSpPr>
              <p:spPr bwMode="auto">
                <a:xfrm>
                  <a:off x="3504" y="2352"/>
                  <a:ext cx="960" cy="192"/>
                </a:xfrm>
                <a:prstGeom prst="rect">
                  <a:avLst/>
                </a:prstGeom>
                <a:solidFill>
                  <a:schemeClr val="hlink"/>
                </a:solidFill>
                <a:ln w="9525">
                  <a:noFill/>
                  <a:miter lim="800000"/>
                  <a:headEnd/>
                  <a:tailEnd/>
                </a:ln>
                <a:effectLst/>
              </p:spPr>
              <p:txBody>
                <a:bodyPr wrap="none" anchor="ctr"/>
                <a:lstStyle/>
                <a:p>
                  <a:pPr>
                    <a:defRPr/>
                  </a:pPr>
                  <a:endParaRPr lang="en-US"/>
                </a:p>
              </p:txBody>
            </p:sp>
            <p:sp>
              <p:nvSpPr>
                <p:cNvPr id="27661" name="Rectangle 13"/>
                <p:cNvSpPr>
                  <a:spLocks noChangeArrowheads="1"/>
                </p:cNvSpPr>
                <p:nvPr/>
              </p:nvSpPr>
              <p:spPr bwMode="auto">
                <a:xfrm>
                  <a:off x="2544" y="2352"/>
                  <a:ext cx="960" cy="19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27662" name="Rectangle 14"/>
                <p:cNvSpPr>
                  <a:spLocks noChangeArrowheads="1"/>
                </p:cNvSpPr>
                <p:nvPr/>
              </p:nvSpPr>
              <p:spPr bwMode="auto">
                <a:xfrm>
                  <a:off x="2544" y="2160"/>
                  <a:ext cx="960" cy="192"/>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27663" name="Rectangle 15"/>
                <p:cNvSpPr>
                  <a:spLocks noChangeArrowheads="1"/>
                </p:cNvSpPr>
                <p:nvPr/>
              </p:nvSpPr>
              <p:spPr bwMode="auto">
                <a:xfrm>
                  <a:off x="2640" y="2256"/>
                  <a:ext cx="1727" cy="192"/>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grpSp>
          <p:grpSp>
            <p:nvGrpSpPr>
              <p:cNvPr id="6" name="Group 16"/>
              <p:cNvGrpSpPr>
                <a:grpSpLocks/>
              </p:cNvGrpSpPr>
              <p:nvPr/>
            </p:nvGrpSpPr>
            <p:grpSpPr bwMode="auto">
              <a:xfrm>
                <a:off x="2344" y="48"/>
                <a:ext cx="1056" cy="212"/>
                <a:chOff x="2544" y="2160"/>
                <a:chExt cx="1920" cy="384"/>
              </a:xfrm>
            </p:grpSpPr>
            <p:sp>
              <p:nvSpPr>
                <p:cNvPr id="27665" name="Rectangle 17"/>
                <p:cNvSpPr>
                  <a:spLocks noChangeArrowheads="1"/>
                </p:cNvSpPr>
                <p:nvPr/>
              </p:nvSpPr>
              <p:spPr bwMode="auto">
                <a:xfrm>
                  <a:off x="3504" y="2160"/>
                  <a:ext cx="960" cy="19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7666" name="Rectangle 18"/>
                <p:cNvSpPr>
                  <a:spLocks noChangeArrowheads="1"/>
                </p:cNvSpPr>
                <p:nvPr/>
              </p:nvSpPr>
              <p:spPr bwMode="auto">
                <a:xfrm>
                  <a:off x="3504" y="2352"/>
                  <a:ext cx="960" cy="192"/>
                </a:xfrm>
                <a:prstGeom prst="rect">
                  <a:avLst/>
                </a:prstGeom>
                <a:solidFill>
                  <a:schemeClr val="hlink"/>
                </a:solidFill>
                <a:ln w="9525">
                  <a:noFill/>
                  <a:miter lim="800000"/>
                  <a:headEnd/>
                  <a:tailEnd/>
                </a:ln>
                <a:effectLst/>
              </p:spPr>
              <p:txBody>
                <a:bodyPr wrap="none" anchor="ctr"/>
                <a:lstStyle/>
                <a:p>
                  <a:pPr>
                    <a:defRPr/>
                  </a:pPr>
                  <a:endParaRPr lang="en-US"/>
                </a:p>
              </p:txBody>
            </p:sp>
            <p:sp>
              <p:nvSpPr>
                <p:cNvPr id="27667" name="Rectangle 19"/>
                <p:cNvSpPr>
                  <a:spLocks noChangeArrowheads="1"/>
                </p:cNvSpPr>
                <p:nvPr/>
              </p:nvSpPr>
              <p:spPr bwMode="auto">
                <a:xfrm>
                  <a:off x="2544" y="2352"/>
                  <a:ext cx="960" cy="19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27668" name="Rectangle 20"/>
                <p:cNvSpPr>
                  <a:spLocks noChangeArrowheads="1"/>
                </p:cNvSpPr>
                <p:nvPr/>
              </p:nvSpPr>
              <p:spPr bwMode="auto">
                <a:xfrm>
                  <a:off x="2544" y="2160"/>
                  <a:ext cx="960" cy="192"/>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27669" name="Rectangle 21"/>
                <p:cNvSpPr>
                  <a:spLocks noChangeArrowheads="1"/>
                </p:cNvSpPr>
                <p:nvPr/>
              </p:nvSpPr>
              <p:spPr bwMode="auto">
                <a:xfrm>
                  <a:off x="2640" y="2256"/>
                  <a:ext cx="1727" cy="192"/>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grpSp>
          <p:grpSp>
            <p:nvGrpSpPr>
              <p:cNvPr id="7" name="Group 22"/>
              <p:cNvGrpSpPr>
                <a:grpSpLocks/>
              </p:cNvGrpSpPr>
              <p:nvPr/>
            </p:nvGrpSpPr>
            <p:grpSpPr bwMode="auto">
              <a:xfrm>
                <a:off x="3448" y="48"/>
                <a:ext cx="1056" cy="212"/>
                <a:chOff x="2544" y="2160"/>
                <a:chExt cx="1920" cy="384"/>
              </a:xfrm>
            </p:grpSpPr>
            <p:sp>
              <p:nvSpPr>
                <p:cNvPr id="27671" name="Rectangle 23"/>
                <p:cNvSpPr>
                  <a:spLocks noChangeArrowheads="1"/>
                </p:cNvSpPr>
                <p:nvPr/>
              </p:nvSpPr>
              <p:spPr bwMode="auto">
                <a:xfrm>
                  <a:off x="3504" y="2160"/>
                  <a:ext cx="960" cy="19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7672" name="Rectangle 24"/>
                <p:cNvSpPr>
                  <a:spLocks noChangeArrowheads="1"/>
                </p:cNvSpPr>
                <p:nvPr/>
              </p:nvSpPr>
              <p:spPr bwMode="auto">
                <a:xfrm>
                  <a:off x="3504" y="2352"/>
                  <a:ext cx="960" cy="192"/>
                </a:xfrm>
                <a:prstGeom prst="rect">
                  <a:avLst/>
                </a:prstGeom>
                <a:solidFill>
                  <a:schemeClr val="hlink"/>
                </a:solidFill>
                <a:ln w="9525">
                  <a:noFill/>
                  <a:miter lim="800000"/>
                  <a:headEnd/>
                  <a:tailEnd/>
                </a:ln>
                <a:effectLst/>
              </p:spPr>
              <p:txBody>
                <a:bodyPr wrap="none" anchor="ctr"/>
                <a:lstStyle/>
                <a:p>
                  <a:pPr>
                    <a:defRPr/>
                  </a:pPr>
                  <a:endParaRPr lang="en-US"/>
                </a:p>
              </p:txBody>
            </p:sp>
            <p:sp>
              <p:nvSpPr>
                <p:cNvPr id="27673" name="Rectangle 25"/>
                <p:cNvSpPr>
                  <a:spLocks noChangeArrowheads="1"/>
                </p:cNvSpPr>
                <p:nvPr/>
              </p:nvSpPr>
              <p:spPr bwMode="auto">
                <a:xfrm>
                  <a:off x="2544" y="2352"/>
                  <a:ext cx="960" cy="19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27674" name="Rectangle 26"/>
                <p:cNvSpPr>
                  <a:spLocks noChangeArrowheads="1"/>
                </p:cNvSpPr>
                <p:nvPr/>
              </p:nvSpPr>
              <p:spPr bwMode="auto">
                <a:xfrm>
                  <a:off x="2544" y="2160"/>
                  <a:ext cx="960" cy="192"/>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27675" name="Rectangle 27"/>
                <p:cNvSpPr>
                  <a:spLocks noChangeArrowheads="1"/>
                </p:cNvSpPr>
                <p:nvPr/>
              </p:nvSpPr>
              <p:spPr bwMode="auto">
                <a:xfrm>
                  <a:off x="2640" y="2256"/>
                  <a:ext cx="1727" cy="192"/>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grpSp>
          <p:grpSp>
            <p:nvGrpSpPr>
              <p:cNvPr id="8" name="Group 28"/>
              <p:cNvGrpSpPr>
                <a:grpSpLocks/>
              </p:cNvGrpSpPr>
              <p:nvPr/>
            </p:nvGrpSpPr>
            <p:grpSpPr bwMode="auto">
              <a:xfrm>
                <a:off x="4552" y="48"/>
                <a:ext cx="1056" cy="212"/>
                <a:chOff x="2544" y="2160"/>
                <a:chExt cx="1920" cy="384"/>
              </a:xfrm>
            </p:grpSpPr>
            <p:sp>
              <p:nvSpPr>
                <p:cNvPr id="27677" name="Rectangle 29"/>
                <p:cNvSpPr>
                  <a:spLocks noChangeArrowheads="1"/>
                </p:cNvSpPr>
                <p:nvPr/>
              </p:nvSpPr>
              <p:spPr bwMode="auto">
                <a:xfrm>
                  <a:off x="3504" y="2160"/>
                  <a:ext cx="960" cy="19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7678" name="Rectangle 30"/>
                <p:cNvSpPr>
                  <a:spLocks noChangeArrowheads="1"/>
                </p:cNvSpPr>
                <p:nvPr/>
              </p:nvSpPr>
              <p:spPr bwMode="auto">
                <a:xfrm>
                  <a:off x="3504" y="2352"/>
                  <a:ext cx="960" cy="192"/>
                </a:xfrm>
                <a:prstGeom prst="rect">
                  <a:avLst/>
                </a:prstGeom>
                <a:solidFill>
                  <a:schemeClr val="hlink"/>
                </a:solidFill>
                <a:ln w="9525">
                  <a:noFill/>
                  <a:miter lim="800000"/>
                  <a:headEnd/>
                  <a:tailEnd/>
                </a:ln>
                <a:effectLst/>
              </p:spPr>
              <p:txBody>
                <a:bodyPr wrap="none" anchor="ctr"/>
                <a:lstStyle/>
                <a:p>
                  <a:pPr>
                    <a:defRPr/>
                  </a:pPr>
                  <a:endParaRPr lang="en-US"/>
                </a:p>
              </p:txBody>
            </p:sp>
            <p:sp>
              <p:nvSpPr>
                <p:cNvPr id="27679" name="Rectangle 31"/>
                <p:cNvSpPr>
                  <a:spLocks noChangeArrowheads="1"/>
                </p:cNvSpPr>
                <p:nvPr/>
              </p:nvSpPr>
              <p:spPr bwMode="auto">
                <a:xfrm>
                  <a:off x="2544" y="2352"/>
                  <a:ext cx="960" cy="19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27680" name="Rectangle 32"/>
                <p:cNvSpPr>
                  <a:spLocks noChangeArrowheads="1"/>
                </p:cNvSpPr>
                <p:nvPr/>
              </p:nvSpPr>
              <p:spPr bwMode="auto">
                <a:xfrm>
                  <a:off x="2544" y="2160"/>
                  <a:ext cx="960" cy="192"/>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27681" name="Rectangle 33"/>
                <p:cNvSpPr>
                  <a:spLocks noChangeArrowheads="1"/>
                </p:cNvSpPr>
                <p:nvPr/>
              </p:nvSpPr>
              <p:spPr bwMode="auto">
                <a:xfrm>
                  <a:off x="2640" y="2256"/>
                  <a:ext cx="1727" cy="192"/>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grpSp>
        </p:grpSp>
        <p:grpSp>
          <p:nvGrpSpPr>
            <p:cNvPr id="9" name="Group 34"/>
            <p:cNvGrpSpPr>
              <a:grpSpLocks/>
            </p:cNvGrpSpPr>
            <p:nvPr userDrawn="1"/>
          </p:nvGrpSpPr>
          <p:grpSpPr bwMode="auto">
            <a:xfrm>
              <a:off x="192" y="4273"/>
              <a:ext cx="5328" cy="47"/>
              <a:chOff x="192" y="3840"/>
              <a:chExt cx="5328" cy="47"/>
            </a:xfrm>
          </p:grpSpPr>
          <p:grpSp>
            <p:nvGrpSpPr>
              <p:cNvPr id="10" name="Group 35"/>
              <p:cNvGrpSpPr>
                <a:grpSpLocks/>
              </p:cNvGrpSpPr>
              <p:nvPr userDrawn="1"/>
            </p:nvGrpSpPr>
            <p:grpSpPr bwMode="auto">
              <a:xfrm>
                <a:off x="192" y="3840"/>
                <a:ext cx="624" cy="47"/>
                <a:chOff x="624" y="3706"/>
                <a:chExt cx="1056" cy="106"/>
              </a:xfrm>
            </p:grpSpPr>
            <p:sp>
              <p:nvSpPr>
                <p:cNvPr id="27684" name="Rectangle 36"/>
                <p:cNvSpPr>
                  <a:spLocks noChangeArrowheads="1"/>
                </p:cNvSpPr>
                <p:nvPr userDrawn="1"/>
              </p:nvSpPr>
              <p:spPr bwMode="ltGray">
                <a:xfrm>
                  <a:off x="1152" y="3706"/>
                  <a:ext cx="528" cy="106"/>
                </a:xfrm>
                <a:prstGeom prst="rect">
                  <a:avLst/>
                </a:prstGeom>
                <a:solidFill>
                  <a:schemeClr val="hlink"/>
                </a:solidFill>
                <a:ln w="9525">
                  <a:noFill/>
                  <a:miter lim="800000"/>
                  <a:headEnd/>
                  <a:tailEnd/>
                </a:ln>
                <a:effectLst/>
              </p:spPr>
              <p:txBody>
                <a:bodyPr wrap="none" anchor="ctr"/>
                <a:lstStyle/>
                <a:p>
                  <a:pPr>
                    <a:defRPr/>
                  </a:pPr>
                  <a:endParaRPr lang="en-US"/>
                </a:p>
              </p:txBody>
            </p:sp>
            <p:sp>
              <p:nvSpPr>
                <p:cNvPr id="27685" name="Rectangle 37"/>
                <p:cNvSpPr>
                  <a:spLocks noChangeArrowheads="1"/>
                </p:cNvSpPr>
                <p:nvPr userDrawn="1"/>
              </p:nvSpPr>
              <p:spPr bwMode="ltGray">
                <a:xfrm>
                  <a:off x="624" y="3706"/>
                  <a:ext cx="528" cy="106"/>
                </a:xfrm>
                <a:prstGeom prst="rect">
                  <a:avLst/>
                </a:prstGeom>
                <a:solidFill>
                  <a:schemeClr val="folHlink"/>
                </a:solidFill>
                <a:ln w="9525">
                  <a:noFill/>
                  <a:miter lim="800000"/>
                  <a:headEnd/>
                  <a:tailEnd/>
                </a:ln>
                <a:effectLst/>
              </p:spPr>
              <p:txBody>
                <a:bodyPr wrap="none" anchor="ctr"/>
                <a:lstStyle/>
                <a:p>
                  <a:pPr>
                    <a:defRPr/>
                  </a:pPr>
                  <a:endParaRPr lang="en-US"/>
                </a:p>
              </p:txBody>
            </p:sp>
          </p:grpSp>
          <p:grpSp>
            <p:nvGrpSpPr>
              <p:cNvPr id="11" name="Group 38"/>
              <p:cNvGrpSpPr>
                <a:grpSpLocks/>
              </p:cNvGrpSpPr>
              <p:nvPr userDrawn="1"/>
            </p:nvGrpSpPr>
            <p:grpSpPr bwMode="auto">
              <a:xfrm>
                <a:off x="864" y="3840"/>
                <a:ext cx="624" cy="47"/>
                <a:chOff x="624" y="3600"/>
                <a:chExt cx="1056" cy="106"/>
              </a:xfrm>
            </p:grpSpPr>
            <p:sp>
              <p:nvSpPr>
                <p:cNvPr id="27687" name="Rectangle 39"/>
                <p:cNvSpPr>
                  <a:spLocks noChangeArrowheads="1"/>
                </p:cNvSpPr>
                <p:nvPr userDrawn="1"/>
              </p:nvSpPr>
              <p:spPr bwMode="ltGray">
                <a:xfrm>
                  <a:off x="1152" y="3600"/>
                  <a:ext cx="528" cy="106"/>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7688" name="Rectangle 40"/>
                <p:cNvSpPr>
                  <a:spLocks noChangeArrowheads="1"/>
                </p:cNvSpPr>
                <p:nvPr userDrawn="1"/>
              </p:nvSpPr>
              <p:spPr bwMode="ltGray">
                <a:xfrm>
                  <a:off x="624" y="3600"/>
                  <a:ext cx="528" cy="106"/>
                </a:xfrm>
                <a:prstGeom prst="rect">
                  <a:avLst/>
                </a:prstGeom>
                <a:solidFill>
                  <a:schemeClr val="accent1"/>
                </a:solidFill>
                <a:ln w="9525">
                  <a:noFill/>
                  <a:miter lim="800000"/>
                  <a:headEnd/>
                  <a:tailEnd/>
                </a:ln>
                <a:effectLst/>
              </p:spPr>
              <p:txBody>
                <a:bodyPr wrap="none" anchor="ctr"/>
                <a:lstStyle/>
                <a:p>
                  <a:pPr>
                    <a:defRPr/>
                  </a:pPr>
                  <a:endParaRPr lang="en-US"/>
                </a:p>
              </p:txBody>
            </p:sp>
          </p:grpSp>
          <p:grpSp>
            <p:nvGrpSpPr>
              <p:cNvPr id="12" name="Group 41"/>
              <p:cNvGrpSpPr>
                <a:grpSpLocks/>
              </p:cNvGrpSpPr>
              <p:nvPr userDrawn="1"/>
            </p:nvGrpSpPr>
            <p:grpSpPr bwMode="auto">
              <a:xfrm>
                <a:off x="1536" y="3840"/>
                <a:ext cx="624" cy="47"/>
                <a:chOff x="624" y="3706"/>
                <a:chExt cx="1056" cy="106"/>
              </a:xfrm>
            </p:grpSpPr>
            <p:sp>
              <p:nvSpPr>
                <p:cNvPr id="27690" name="Rectangle 42"/>
                <p:cNvSpPr>
                  <a:spLocks noChangeArrowheads="1"/>
                </p:cNvSpPr>
                <p:nvPr userDrawn="1"/>
              </p:nvSpPr>
              <p:spPr bwMode="ltGray">
                <a:xfrm>
                  <a:off x="1152" y="3706"/>
                  <a:ext cx="528" cy="106"/>
                </a:xfrm>
                <a:prstGeom prst="rect">
                  <a:avLst/>
                </a:prstGeom>
                <a:solidFill>
                  <a:schemeClr val="hlink"/>
                </a:solidFill>
                <a:ln w="9525">
                  <a:noFill/>
                  <a:miter lim="800000"/>
                  <a:headEnd/>
                  <a:tailEnd/>
                </a:ln>
                <a:effectLst/>
              </p:spPr>
              <p:txBody>
                <a:bodyPr wrap="none" anchor="ctr"/>
                <a:lstStyle/>
                <a:p>
                  <a:pPr>
                    <a:defRPr/>
                  </a:pPr>
                  <a:endParaRPr lang="en-US"/>
                </a:p>
              </p:txBody>
            </p:sp>
            <p:sp>
              <p:nvSpPr>
                <p:cNvPr id="27691" name="Rectangle 43"/>
                <p:cNvSpPr>
                  <a:spLocks noChangeArrowheads="1"/>
                </p:cNvSpPr>
                <p:nvPr userDrawn="1"/>
              </p:nvSpPr>
              <p:spPr bwMode="ltGray">
                <a:xfrm>
                  <a:off x="624" y="3706"/>
                  <a:ext cx="528" cy="106"/>
                </a:xfrm>
                <a:prstGeom prst="rect">
                  <a:avLst/>
                </a:prstGeom>
                <a:solidFill>
                  <a:schemeClr val="folHlink"/>
                </a:solidFill>
                <a:ln w="9525">
                  <a:noFill/>
                  <a:miter lim="800000"/>
                  <a:headEnd/>
                  <a:tailEnd/>
                </a:ln>
                <a:effectLst/>
              </p:spPr>
              <p:txBody>
                <a:bodyPr wrap="none" anchor="ctr"/>
                <a:lstStyle/>
                <a:p>
                  <a:pPr>
                    <a:defRPr/>
                  </a:pPr>
                  <a:endParaRPr lang="en-US"/>
                </a:p>
              </p:txBody>
            </p:sp>
          </p:grpSp>
          <p:grpSp>
            <p:nvGrpSpPr>
              <p:cNvPr id="13" name="Group 44"/>
              <p:cNvGrpSpPr>
                <a:grpSpLocks/>
              </p:cNvGrpSpPr>
              <p:nvPr userDrawn="1"/>
            </p:nvGrpSpPr>
            <p:grpSpPr bwMode="auto">
              <a:xfrm>
                <a:off x="2208" y="3840"/>
                <a:ext cx="624" cy="47"/>
                <a:chOff x="624" y="3600"/>
                <a:chExt cx="1056" cy="106"/>
              </a:xfrm>
            </p:grpSpPr>
            <p:sp>
              <p:nvSpPr>
                <p:cNvPr id="27693" name="Rectangle 45"/>
                <p:cNvSpPr>
                  <a:spLocks noChangeArrowheads="1"/>
                </p:cNvSpPr>
                <p:nvPr userDrawn="1"/>
              </p:nvSpPr>
              <p:spPr bwMode="ltGray">
                <a:xfrm>
                  <a:off x="1152" y="3600"/>
                  <a:ext cx="528" cy="106"/>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7694" name="Rectangle 46"/>
                <p:cNvSpPr>
                  <a:spLocks noChangeArrowheads="1"/>
                </p:cNvSpPr>
                <p:nvPr userDrawn="1"/>
              </p:nvSpPr>
              <p:spPr bwMode="ltGray">
                <a:xfrm>
                  <a:off x="624" y="3600"/>
                  <a:ext cx="528" cy="106"/>
                </a:xfrm>
                <a:prstGeom prst="rect">
                  <a:avLst/>
                </a:prstGeom>
                <a:solidFill>
                  <a:schemeClr val="accent1"/>
                </a:solidFill>
                <a:ln w="9525">
                  <a:noFill/>
                  <a:miter lim="800000"/>
                  <a:headEnd/>
                  <a:tailEnd/>
                </a:ln>
                <a:effectLst/>
              </p:spPr>
              <p:txBody>
                <a:bodyPr wrap="none" anchor="ctr"/>
                <a:lstStyle/>
                <a:p>
                  <a:pPr>
                    <a:defRPr/>
                  </a:pPr>
                  <a:endParaRPr lang="en-US"/>
                </a:p>
              </p:txBody>
            </p:sp>
          </p:grpSp>
          <p:grpSp>
            <p:nvGrpSpPr>
              <p:cNvPr id="14" name="Group 47"/>
              <p:cNvGrpSpPr>
                <a:grpSpLocks/>
              </p:cNvGrpSpPr>
              <p:nvPr userDrawn="1"/>
            </p:nvGrpSpPr>
            <p:grpSpPr bwMode="auto">
              <a:xfrm>
                <a:off x="2880" y="3840"/>
                <a:ext cx="624" cy="47"/>
                <a:chOff x="624" y="3706"/>
                <a:chExt cx="1056" cy="106"/>
              </a:xfrm>
            </p:grpSpPr>
            <p:sp>
              <p:nvSpPr>
                <p:cNvPr id="27696" name="Rectangle 48"/>
                <p:cNvSpPr>
                  <a:spLocks noChangeArrowheads="1"/>
                </p:cNvSpPr>
                <p:nvPr userDrawn="1"/>
              </p:nvSpPr>
              <p:spPr bwMode="ltGray">
                <a:xfrm>
                  <a:off x="1152" y="3706"/>
                  <a:ext cx="528" cy="106"/>
                </a:xfrm>
                <a:prstGeom prst="rect">
                  <a:avLst/>
                </a:prstGeom>
                <a:solidFill>
                  <a:schemeClr val="hlink"/>
                </a:solidFill>
                <a:ln w="9525">
                  <a:noFill/>
                  <a:miter lim="800000"/>
                  <a:headEnd/>
                  <a:tailEnd/>
                </a:ln>
                <a:effectLst/>
              </p:spPr>
              <p:txBody>
                <a:bodyPr wrap="none" anchor="ctr"/>
                <a:lstStyle/>
                <a:p>
                  <a:pPr>
                    <a:defRPr/>
                  </a:pPr>
                  <a:endParaRPr lang="en-US"/>
                </a:p>
              </p:txBody>
            </p:sp>
            <p:sp>
              <p:nvSpPr>
                <p:cNvPr id="27697" name="Rectangle 49"/>
                <p:cNvSpPr>
                  <a:spLocks noChangeArrowheads="1"/>
                </p:cNvSpPr>
                <p:nvPr userDrawn="1"/>
              </p:nvSpPr>
              <p:spPr bwMode="ltGray">
                <a:xfrm>
                  <a:off x="624" y="3706"/>
                  <a:ext cx="528" cy="106"/>
                </a:xfrm>
                <a:prstGeom prst="rect">
                  <a:avLst/>
                </a:prstGeom>
                <a:solidFill>
                  <a:schemeClr val="folHlink"/>
                </a:solidFill>
                <a:ln w="9525">
                  <a:noFill/>
                  <a:miter lim="800000"/>
                  <a:headEnd/>
                  <a:tailEnd/>
                </a:ln>
                <a:effectLst/>
              </p:spPr>
              <p:txBody>
                <a:bodyPr wrap="none" anchor="ctr"/>
                <a:lstStyle/>
                <a:p>
                  <a:pPr>
                    <a:defRPr/>
                  </a:pPr>
                  <a:endParaRPr lang="en-US"/>
                </a:p>
              </p:txBody>
            </p:sp>
          </p:grpSp>
          <p:grpSp>
            <p:nvGrpSpPr>
              <p:cNvPr id="15" name="Group 50"/>
              <p:cNvGrpSpPr>
                <a:grpSpLocks/>
              </p:cNvGrpSpPr>
              <p:nvPr userDrawn="1"/>
            </p:nvGrpSpPr>
            <p:grpSpPr bwMode="auto">
              <a:xfrm>
                <a:off x="3552" y="3840"/>
                <a:ext cx="624" cy="47"/>
                <a:chOff x="624" y="3600"/>
                <a:chExt cx="1056" cy="106"/>
              </a:xfrm>
            </p:grpSpPr>
            <p:sp>
              <p:nvSpPr>
                <p:cNvPr id="27699" name="Rectangle 51"/>
                <p:cNvSpPr>
                  <a:spLocks noChangeArrowheads="1"/>
                </p:cNvSpPr>
                <p:nvPr userDrawn="1"/>
              </p:nvSpPr>
              <p:spPr bwMode="ltGray">
                <a:xfrm>
                  <a:off x="1152" y="3600"/>
                  <a:ext cx="528" cy="106"/>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7700" name="Rectangle 52"/>
                <p:cNvSpPr>
                  <a:spLocks noChangeArrowheads="1"/>
                </p:cNvSpPr>
                <p:nvPr userDrawn="1"/>
              </p:nvSpPr>
              <p:spPr bwMode="ltGray">
                <a:xfrm>
                  <a:off x="624" y="3600"/>
                  <a:ext cx="528" cy="106"/>
                </a:xfrm>
                <a:prstGeom prst="rect">
                  <a:avLst/>
                </a:prstGeom>
                <a:solidFill>
                  <a:schemeClr val="accent1"/>
                </a:solidFill>
                <a:ln w="9525">
                  <a:noFill/>
                  <a:miter lim="800000"/>
                  <a:headEnd/>
                  <a:tailEnd/>
                </a:ln>
                <a:effectLst/>
              </p:spPr>
              <p:txBody>
                <a:bodyPr wrap="none" anchor="ctr"/>
                <a:lstStyle/>
                <a:p>
                  <a:pPr>
                    <a:defRPr/>
                  </a:pPr>
                  <a:endParaRPr lang="en-US"/>
                </a:p>
              </p:txBody>
            </p:sp>
          </p:grpSp>
          <p:grpSp>
            <p:nvGrpSpPr>
              <p:cNvPr id="16" name="Group 53"/>
              <p:cNvGrpSpPr>
                <a:grpSpLocks/>
              </p:cNvGrpSpPr>
              <p:nvPr userDrawn="1"/>
            </p:nvGrpSpPr>
            <p:grpSpPr bwMode="auto">
              <a:xfrm>
                <a:off x="4224" y="3840"/>
                <a:ext cx="624" cy="47"/>
                <a:chOff x="624" y="3706"/>
                <a:chExt cx="1056" cy="106"/>
              </a:xfrm>
            </p:grpSpPr>
            <p:sp>
              <p:nvSpPr>
                <p:cNvPr id="27702" name="Rectangle 54"/>
                <p:cNvSpPr>
                  <a:spLocks noChangeArrowheads="1"/>
                </p:cNvSpPr>
                <p:nvPr userDrawn="1"/>
              </p:nvSpPr>
              <p:spPr bwMode="ltGray">
                <a:xfrm>
                  <a:off x="1152" y="3706"/>
                  <a:ext cx="528" cy="106"/>
                </a:xfrm>
                <a:prstGeom prst="rect">
                  <a:avLst/>
                </a:prstGeom>
                <a:solidFill>
                  <a:schemeClr val="hlink"/>
                </a:solidFill>
                <a:ln w="9525">
                  <a:noFill/>
                  <a:miter lim="800000"/>
                  <a:headEnd/>
                  <a:tailEnd/>
                </a:ln>
                <a:effectLst/>
              </p:spPr>
              <p:txBody>
                <a:bodyPr wrap="none" anchor="ctr"/>
                <a:lstStyle/>
                <a:p>
                  <a:pPr>
                    <a:defRPr/>
                  </a:pPr>
                  <a:endParaRPr lang="en-US"/>
                </a:p>
              </p:txBody>
            </p:sp>
            <p:sp>
              <p:nvSpPr>
                <p:cNvPr id="27703" name="Rectangle 55"/>
                <p:cNvSpPr>
                  <a:spLocks noChangeArrowheads="1"/>
                </p:cNvSpPr>
                <p:nvPr userDrawn="1"/>
              </p:nvSpPr>
              <p:spPr bwMode="ltGray">
                <a:xfrm>
                  <a:off x="624" y="3706"/>
                  <a:ext cx="528" cy="106"/>
                </a:xfrm>
                <a:prstGeom prst="rect">
                  <a:avLst/>
                </a:prstGeom>
                <a:solidFill>
                  <a:schemeClr val="folHlink"/>
                </a:solidFill>
                <a:ln w="9525">
                  <a:noFill/>
                  <a:miter lim="800000"/>
                  <a:headEnd/>
                  <a:tailEnd/>
                </a:ln>
                <a:effectLst/>
              </p:spPr>
              <p:txBody>
                <a:bodyPr wrap="none" anchor="ctr"/>
                <a:lstStyle/>
                <a:p>
                  <a:pPr>
                    <a:defRPr/>
                  </a:pPr>
                  <a:endParaRPr lang="en-US"/>
                </a:p>
              </p:txBody>
            </p:sp>
          </p:grpSp>
          <p:grpSp>
            <p:nvGrpSpPr>
              <p:cNvPr id="17" name="Group 56"/>
              <p:cNvGrpSpPr>
                <a:grpSpLocks/>
              </p:cNvGrpSpPr>
              <p:nvPr userDrawn="1"/>
            </p:nvGrpSpPr>
            <p:grpSpPr bwMode="auto">
              <a:xfrm>
                <a:off x="4896" y="3840"/>
                <a:ext cx="624" cy="47"/>
                <a:chOff x="624" y="3600"/>
                <a:chExt cx="1056" cy="106"/>
              </a:xfrm>
            </p:grpSpPr>
            <p:sp>
              <p:nvSpPr>
                <p:cNvPr id="27705" name="Rectangle 57"/>
                <p:cNvSpPr>
                  <a:spLocks noChangeArrowheads="1"/>
                </p:cNvSpPr>
                <p:nvPr userDrawn="1"/>
              </p:nvSpPr>
              <p:spPr bwMode="ltGray">
                <a:xfrm>
                  <a:off x="1152" y="3600"/>
                  <a:ext cx="528" cy="106"/>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7706" name="Rectangle 58"/>
                <p:cNvSpPr>
                  <a:spLocks noChangeArrowheads="1"/>
                </p:cNvSpPr>
                <p:nvPr userDrawn="1"/>
              </p:nvSpPr>
              <p:spPr bwMode="ltGray">
                <a:xfrm>
                  <a:off x="624" y="3600"/>
                  <a:ext cx="528" cy="106"/>
                </a:xfrm>
                <a:prstGeom prst="rect">
                  <a:avLst/>
                </a:prstGeom>
                <a:solidFill>
                  <a:schemeClr val="accent1"/>
                </a:solidFill>
                <a:ln w="9525">
                  <a:noFill/>
                  <a:miter lim="800000"/>
                  <a:headEnd/>
                  <a:tailEnd/>
                </a:ln>
                <a:effectLst/>
              </p:spPr>
              <p:txBody>
                <a:bodyPr wrap="none" anchor="ctr"/>
                <a:lstStyle/>
                <a:p>
                  <a:pPr>
                    <a:defRPr/>
                  </a:pPr>
                  <a:endParaRPr lang="en-US"/>
                </a:p>
              </p:txBody>
            </p:sp>
          </p:grpSp>
        </p:grpSp>
      </p:grpSp>
      <p:sp>
        <p:nvSpPr>
          <p:cNvPr id="1027" name="Rectangle 59"/>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60"/>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709" name="Rectangle 61"/>
          <p:cNvSpPr>
            <a:spLocks noGrp="1" noChangeArrowheads="1"/>
          </p:cNvSpPr>
          <p:nvPr>
            <p:ph type="dt" sz="half" idx="2"/>
          </p:nvPr>
        </p:nvSpPr>
        <p:spPr bwMode="auto">
          <a:xfrm>
            <a:off x="685800" y="61722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smtClean="0">
                <a:solidFill>
                  <a:schemeClr val="tx2"/>
                </a:solidFill>
                <a:latin typeface="Arial Narrow" pitchFamily="34" charset="0"/>
              </a:defRPr>
            </a:lvl1pPr>
          </a:lstStyle>
          <a:p>
            <a:fld id="{CAB706BF-3FB2-49EA-883B-E5C18887893A}" type="datetimeFigureOut">
              <a:rPr lang="fa-IR" smtClean="0"/>
              <a:pPr/>
              <a:t>1432/05/25</a:t>
            </a:fld>
            <a:endParaRPr lang="fa-IR"/>
          </a:p>
        </p:txBody>
      </p:sp>
      <p:sp>
        <p:nvSpPr>
          <p:cNvPr id="27710" name="Rectangle 62"/>
          <p:cNvSpPr>
            <a:spLocks noGrp="1" noChangeArrowheads="1"/>
          </p:cNvSpPr>
          <p:nvPr>
            <p:ph type="ftr" sz="quarter" idx="3"/>
          </p:nvPr>
        </p:nvSpPr>
        <p:spPr bwMode="auto">
          <a:xfrm>
            <a:off x="3124200" y="61722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atin typeface="Tahoma" charset="0"/>
              </a:defRPr>
            </a:lvl1pPr>
          </a:lstStyle>
          <a:p>
            <a:endParaRPr lang="fa-IR"/>
          </a:p>
        </p:txBody>
      </p:sp>
      <p:sp>
        <p:nvSpPr>
          <p:cNvPr id="27711" name="Rectangle 63"/>
          <p:cNvSpPr>
            <a:spLocks noGrp="1" noChangeArrowheads="1"/>
          </p:cNvSpPr>
          <p:nvPr>
            <p:ph type="sldNum" sz="quarter" idx="4"/>
          </p:nvPr>
        </p:nvSpPr>
        <p:spPr bwMode="auto">
          <a:xfrm>
            <a:off x="6553200" y="61722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solidFill>
                  <a:schemeClr val="tx2"/>
                </a:solidFill>
                <a:latin typeface="Arial Narrow" pitchFamily="34" charset="0"/>
              </a:defRPr>
            </a:lvl1pPr>
          </a:lstStyle>
          <a:p>
            <a:fld id="{84BB86FF-9876-4B8A-BCEC-0D01B2BA575E}"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1" eaLnBrk="1" fontAlgn="base" hangingPunct="1">
        <a:spcBef>
          <a:spcPct val="0"/>
        </a:spcBef>
        <a:spcAft>
          <a:spcPct val="0"/>
        </a:spcAft>
        <a:defRPr sz="4400">
          <a:solidFill>
            <a:schemeClr val="tx2"/>
          </a:solidFill>
          <a:latin typeface="+mj-lt"/>
          <a:ea typeface="+mj-ea"/>
          <a:cs typeface="+mj-cs"/>
        </a:defRPr>
      </a:lvl1pPr>
      <a:lvl2pPr algn="ctr" rtl="1" eaLnBrk="1" fontAlgn="base" hangingPunct="1">
        <a:spcBef>
          <a:spcPct val="0"/>
        </a:spcBef>
        <a:spcAft>
          <a:spcPct val="0"/>
        </a:spcAft>
        <a:defRPr sz="4400">
          <a:solidFill>
            <a:schemeClr val="tx2"/>
          </a:solidFill>
          <a:latin typeface="Arial" charset="0"/>
        </a:defRPr>
      </a:lvl2pPr>
      <a:lvl3pPr algn="ctr" rtl="1" eaLnBrk="1" fontAlgn="base" hangingPunct="1">
        <a:spcBef>
          <a:spcPct val="0"/>
        </a:spcBef>
        <a:spcAft>
          <a:spcPct val="0"/>
        </a:spcAft>
        <a:defRPr sz="4400">
          <a:solidFill>
            <a:schemeClr val="tx2"/>
          </a:solidFill>
          <a:latin typeface="Arial" charset="0"/>
        </a:defRPr>
      </a:lvl3pPr>
      <a:lvl4pPr algn="ctr" rtl="1" eaLnBrk="1" fontAlgn="base" hangingPunct="1">
        <a:spcBef>
          <a:spcPct val="0"/>
        </a:spcBef>
        <a:spcAft>
          <a:spcPct val="0"/>
        </a:spcAft>
        <a:defRPr sz="4400">
          <a:solidFill>
            <a:schemeClr val="tx2"/>
          </a:solidFill>
          <a:latin typeface="Arial" charset="0"/>
        </a:defRPr>
      </a:lvl4pPr>
      <a:lvl5pPr algn="ctr" rtl="1" eaLnBrk="1" fontAlgn="base" hangingPunct="1">
        <a:spcBef>
          <a:spcPct val="0"/>
        </a:spcBef>
        <a:spcAft>
          <a:spcPct val="0"/>
        </a:spcAft>
        <a:defRPr sz="4400">
          <a:solidFill>
            <a:schemeClr val="tx2"/>
          </a:solidFill>
          <a:latin typeface="Arial" charset="0"/>
        </a:defRPr>
      </a:lvl5pPr>
      <a:lvl6pPr marL="457200" algn="ctr" rtl="1" eaLnBrk="1" fontAlgn="base" hangingPunct="1">
        <a:spcBef>
          <a:spcPct val="0"/>
        </a:spcBef>
        <a:spcAft>
          <a:spcPct val="0"/>
        </a:spcAft>
        <a:defRPr sz="4400">
          <a:solidFill>
            <a:schemeClr val="tx2"/>
          </a:solidFill>
          <a:latin typeface="Arial" charset="0"/>
        </a:defRPr>
      </a:lvl6pPr>
      <a:lvl7pPr marL="914400" algn="ctr" rtl="1" eaLnBrk="1" fontAlgn="base" hangingPunct="1">
        <a:spcBef>
          <a:spcPct val="0"/>
        </a:spcBef>
        <a:spcAft>
          <a:spcPct val="0"/>
        </a:spcAft>
        <a:defRPr sz="4400">
          <a:solidFill>
            <a:schemeClr val="tx2"/>
          </a:solidFill>
          <a:latin typeface="Arial" charset="0"/>
        </a:defRPr>
      </a:lvl7pPr>
      <a:lvl8pPr marL="1371600" algn="ctr" rtl="1" eaLnBrk="1" fontAlgn="base" hangingPunct="1">
        <a:spcBef>
          <a:spcPct val="0"/>
        </a:spcBef>
        <a:spcAft>
          <a:spcPct val="0"/>
        </a:spcAft>
        <a:defRPr sz="4400">
          <a:solidFill>
            <a:schemeClr val="tx2"/>
          </a:solidFill>
          <a:latin typeface="Arial" charset="0"/>
        </a:defRPr>
      </a:lvl8pPr>
      <a:lvl9pPr marL="1828800" algn="ctr" rtl="1" eaLnBrk="1" fontAlgn="base" hangingPunct="1">
        <a:spcBef>
          <a:spcPct val="0"/>
        </a:spcBef>
        <a:spcAft>
          <a:spcPct val="0"/>
        </a:spcAft>
        <a:defRPr sz="4400">
          <a:solidFill>
            <a:schemeClr val="tx2"/>
          </a:solidFill>
          <a:latin typeface="Arial" charset="0"/>
        </a:defRPr>
      </a:lvl9pPr>
    </p:titleStyle>
    <p:bodyStyle>
      <a:lvl1pPr marL="342900" indent="-342900" algn="r" rtl="1" eaLnBrk="1" fontAlgn="base" hangingPunct="1">
        <a:spcBef>
          <a:spcPct val="20000"/>
        </a:spcBef>
        <a:spcAft>
          <a:spcPct val="0"/>
        </a:spcAft>
        <a:buSzPct val="80000"/>
        <a:buBlip>
          <a:blip r:embed="rId14"/>
        </a:buBlip>
        <a:defRPr sz="3200">
          <a:solidFill>
            <a:schemeClr val="tx1"/>
          </a:solidFill>
          <a:latin typeface="+mn-lt"/>
          <a:ea typeface="+mn-ea"/>
          <a:cs typeface="+mn-cs"/>
        </a:defRPr>
      </a:lvl1pPr>
      <a:lvl2pPr marL="742950" indent="-285750" algn="r" rtl="1" eaLnBrk="1" fontAlgn="base" hangingPunct="1">
        <a:spcBef>
          <a:spcPct val="20000"/>
        </a:spcBef>
        <a:spcAft>
          <a:spcPct val="0"/>
        </a:spcAft>
        <a:buClr>
          <a:schemeClr val="hlink"/>
        </a:buClr>
        <a:buSzPct val="70000"/>
        <a:buFont typeface="Wingdings" pitchFamily="2" charset="2"/>
        <a:buChar char="l"/>
        <a:defRPr sz="2800">
          <a:solidFill>
            <a:schemeClr val="tx1"/>
          </a:solidFill>
          <a:latin typeface="+mn-lt"/>
        </a:defRPr>
      </a:lvl2pPr>
      <a:lvl3pPr marL="1143000" indent="-228600" algn="r" rtl="1" eaLnBrk="1" fontAlgn="base" hangingPunct="1">
        <a:spcBef>
          <a:spcPct val="20000"/>
        </a:spcBef>
        <a:spcAft>
          <a:spcPct val="0"/>
        </a:spcAft>
        <a:buClr>
          <a:schemeClr val="accent2"/>
        </a:buClr>
        <a:buSzPct val="65000"/>
        <a:buFont typeface="Wingdings" pitchFamily="2" charset="2"/>
        <a:buChar char="l"/>
        <a:defRPr sz="2400">
          <a:solidFill>
            <a:schemeClr val="tx1"/>
          </a:solidFill>
          <a:latin typeface="+mn-lt"/>
        </a:defRPr>
      </a:lvl3pPr>
      <a:lvl4pPr marL="1600200" indent="-228600" algn="r" rtl="1" eaLnBrk="1" fontAlgn="base" hangingPunct="1">
        <a:spcBef>
          <a:spcPct val="20000"/>
        </a:spcBef>
        <a:spcAft>
          <a:spcPct val="0"/>
        </a:spcAft>
        <a:buClr>
          <a:schemeClr val="folHlink"/>
        </a:buClr>
        <a:buSzPct val="65000"/>
        <a:buFont typeface="Wingdings" pitchFamily="2" charset="2"/>
        <a:buChar char="l"/>
        <a:defRPr sz="2000">
          <a:solidFill>
            <a:schemeClr val="tx1"/>
          </a:solidFill>
          <a:latin typeface="+mn-lt"/>
        </a:defRPr>
      </a:lvl4pPr>
      <a:lvl5pPr marL="2057400" indent="-228600" algn="r" rtl="1" eaLnBrk="1" fontAlgn="base" hangingPunct="1">
        <a:spcBef>
          <a:spcPct val="20000"/>
        </a:spcBef>
        <a:spcAft>
          <a:spcPct val="0"/>
        </a:spcAft>
        <a:buChar char="•"/>
        <a:defRPr sz="2000">
          <a:solidFill>
            <a:schemeClr val="tx1"/>
          </a:solidFill>
          <a:latin typeface="+mn-lt"/>
        </a:defRPr>
      </a:lvl5pPr>
      <a:lvl6pPr marL="2514600" indent="-228600" algn="r" rtl="1" eaLnBrk="1" fontAlgn="base" hangingPunct="1">
        <a:spcBef>
          <a:spcPct val="20000"/>
        </a:spcBef>
        <a:spcAft>
          <a:spcPct val="0"/>
        </a:spcAft>
        <a:buChar char="•"/>
        <a:defRPr sz="2000">
          <a:solidFill>
            <a:schemeClr val="tx1"/>
          </a:solidFill>
          <a:latin typeface="+mn-lt"/>
        </a:defRPr>
      </a:lvl6pPr>
      <a:lvl7pPr marL="2971800" indent="-228600" algn="r" rtl="1" eaLnBrk="1" fontAlgn="base" hangingPunct="1">
        <a:spcBef>
          <a:spcPct val="20000"/>
        </a:spcBef>
        <a:spcAft>
          <a:spcPct val="0"/>
        </a:spcAft>
        <a:buChar char="•"/>
        <a:defRPr sz="2000">
          <a:solidFill>
            <a:schemeClr val="tx1"/>
          </a:solidFill>
          <a:latin typeface="+mn-lt"/>
        </a:defRPr>
      </a:lvl7pPr>
      <a:lvl8pPr marL="3429000" indent="-228600" algn="r" rtl="1" eaLnBrk="1" fontAlgn="base" hangingPunct="1">
        <a:spcBef>
          <a:spcPct val="20000"/>
        </a:spcBef>
        <a:spcAft>
          <a:spcPct val="0"/>
        </a:spcAft>
        <a:buChar char="•"/>
        <a:defRPr sz="2000">
          <a:solidFill>
            <a:schemeClr val="tx1"/>
          </a:solidFill>
          <a:latin typeface="+mn-lt"/>
        </a:defRPr>
      </a:lvl8pPr>
      <a:lvl9pPr marL="3886200" indent="-228600" algn="r" rtl="1" eaLnBrk="1" fontAlgn="base" hangingPunct="1">
        <a:spcBef>
          <a:spcPct val="20000"/>
        </a:spcBef>
        <a:spcAft>
          <a:spcPct val="0"/>
        </a:spcAft>
        <a:buChar char="•"/>
        <a:defRPr sz="2000">
          <a:solidFill>
            <a:schemeClr val="tx1"/>
          </a:solidFill>
          <a:latin typeface="+mn-lt"/>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untitled.bmp"/>
          <p:cNvPicPr>
            <a:picLocks noChangeAspect="1"/>
          </p:cNvPicPr>
          <p:nvPr/>
        </p:nvPicPr>
        <p:blipFill>
          <a:blip r:embed="rId2">
            <a:clrChange>
              <a:clrFrom>
                <a:srgbClr val="FFFFFF"/>
              </a:clrFrom>
              <a:clrTo>
                <a:srgbClr val="FFFFFF">
                  <a:alpha val="0"/>
                </a:srgbClr>
              </a:clrTo>
            </a:clrChange>
            <a:duotone>
              <a:prstClr val="black"/>
              <a:srgbClr val="FFC000">
                <a:tint val="45000"/>
                <a:satMod val="400000"/>
              </a:srgbClr>
            </a:duotone>
          </a:blip>
          <a:stretch>
            <a:fillRect/>
          </a:stretch>
        </p:blipFill>
        <p:spPr>
          <a:xfrm>
            <a:off x="285720" y="857232"/>
            <a:ext cx="8239125" cy="51149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0" fill="hold"/>
                                        <p:tgtEl>
                                          <p:spTgt spid="5"/>
                                        </p:tgtEl>
                                        <p:attrNameLst>
                                          <p:attrName>ppt_x</p:attrName>
                                        </p:attrNameLst>
                                      </p:cBhvr>
                                      <p:tavLst>
                                        <p:tav tm="0">
                                          <p:val>
                                            <p:strVal val="#ppt_x"/>
                                          </p:val>
                                        </p:tav>
                                        <p:tav tm="100000">
                                          <p:val>
                                            <p:strVal val="#ppt_x"/>
                                          </p:val>
                                        </p:tav>
                                      </p:tavLst>
                                    </p:anim>
                                    <p:anim calcmode="lin" valueType="num">
                                      <p:cBhvr additive="base">
                                        <p:cTn id="8"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28736"/>
            <a:ext cx="7743852" cy="4500594"/>
          </a:xfrm>
        </p:spPr>
        <p:txBody>
          <a:bodyPr>
            <a:noAutofit/>
          </a:bodyPr>
          <a:lstStyle/>
          <a:p>
            <a:pPr>
              <a:buFont typeface="Arial" pitchFamily="34" charset="0"/>
              <a:buChar char="•"/>
            </a:pPr>
            <a:r>
              <a:rPr lang="fa-IR" sz="3600" dirty="0" smtClean="0"/>
              <a:t>اساساً فناوري</a:t>
            </a:r>
            <a:r>
              <a:rPr lang="en-US" dirty="0" smtClean="0">
                <a:latin typeface="Bookman Old Style" pitchFamily="18" charset="0"/>
                <a:cs typeface="B Mitra" pitchFamily="2" charset="-78"/>
              </a:rPr>
              <a:t>PLC</a:t>
            </a:r>
            <a:r>
              <a:rPr lang="en-US" sz="3600" dirty="0" smtClean="0"/>
              <a:t> </a:t>
            </a:r>
            <a:r>
              <a:rPr lang="fa-IR" sz="3600" dirty="0" smtClean="0"/>
              <a:t> بر مبناي مدولاسيون و دمدولاسيون، اطلاعات به وسيله يک سيگنال حامل که در محدوده فرکانس بالا کار مي کند، شکل گرفته است. بـه طور کلي لايه هاي فيزيکي و روش کدگـذاري آن بر اسـاس روش</a:t>
            </a:r>
            <a:r>
              <a:rPr lang="en-US" dirty="0" smtClean="0">
                <a:latin typeface="Bookman Old Style" pitchFamily="18" charset="0"/>
                <a:cs typeface="B Mitra" pitchFamily="2" charset="-78"/>
              </a:rPr>
              <a:t>OFDM</a:t>
            </a:r>
            <a:r>
              <a:rPr lang="en-US" sz="3600" dirty="0" smtClean="0">
                <a:latin typeface="Bookman Old Style" pitchFamily="18" charset="0"/>
                <a:cs typeface="B Mitra" pitchFamily="2" charset="-78"/>
              </a:rPr>
              <a:t> </a:t>
            </a:r>
            <a:r>
              <a:rPr lang="fa-IR" sz="3600" dirty="0" smtClean="0">
                <a:latin typeface="Bookman Old Style" pitchFamily="18" charset="0"/>
                <a:cs typeface="B Mitra" pitchFamily="2" charset="-78"/>
              </a:rPr>
              <a:t> </a:t>
            </a:r>
            <a:r>
              <a:rPr lang="fa-IR" sz="3600" dirty="0" smtClean="0"/>
              <a:t>صـورت مي گيرد. با وجود اين، توانمندي آن در مقابله با تداخل و اغتشاش ها، اصلي ترين نگراني طـراحان محسوب مي شود.</a:t>
            </a:r>
            <a:endParaRPr lang="fa-IR"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1428736"/>
            <a:ext cx="7772400" cy="4429156"/>
          </a:xfrm>
        </p:spPr>
        <p:txBody>
          <a:bodyPr/>
          <a:lstStyle/>
          <a:p>
            <a:pPr marL="0" indent="352425"/>
            <a:r>
              <a:rPr lang="fa-IR" sz="4000" dirty="0" smtClean="0"/>
              <a:t>اغلب پيشنهادها براي افزايش ظـرفيت انتقال شبکه هاي </a:t>
            </a:r>
            <a:r>
              <a:rPr lang="en-US" sz="4000" dirty="0" smtClean="0"/>
              <a:t> </a:t>
            </a:r>
            <a:r>
              <a:rPr lang="en-US" sz="3600" dirty="0" smtClean="0">
                <a:latin typeface="Bookman Old Style" pitchFamily="18" charset="0"/>
                <a:cs typeface="B Mitra" pitchFamily="2" charset="-78"/>
              </a:rPr>
              <a:t>PLC</a:t>
            </a:r>
            <a:r>
              <a:rPr lang="fa-IR" sz="3600" dirty="0" smtClean="0">
                <a:latin typeface="Bookman Old Style" pitchFamily="18" charset="0"/>
                <a:cs typeface="B Mitra" pitchFamily="2" charset="-78"/>
              </a:rPr>
              <a:t>، </a:t>
            </a:r>
            <a:r>
              <a:rPr lang="fa-IR" sz="4000" dirty="0" smtClean="0"/>
              <a:t>استفاده از فرکانس حاملي است که در محدوده 1 تا 30 مگا هرتز کار کند. از آن جا که  فرکانس برق شهر در ايالات متحده 60 هرتز و در ساير کشورها 50 هرتز است، دو نوع سيگنال خواهيم داشت و در نتيجه اين مسئله خود يک محدوديت جديد محسوب ميشود. </a:t>
            </a:r>
            <a:endParaRPr lang="fa-IR" sz="4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85786" y="571480"/>
            <a:ext cx="7358114" cy="1143000"/>
          </a:xfrm>
        </p:spPr>
        <p:txBody>
          <a:bodyPr/>
          <a:lstStyle/>
          <a:p>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شبکه</a:t>
            </a:r>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Bookman Old Style" pitchFamily="18" charset="0"/>
                <a:cs typeface="B Mitra" pitchFamily="2" charset="-78"/>
              </a:rPr>
              <a:t> </a:t>
            </a: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Bookman Old Style" pitchFamily="18" charset="0"/>
                <a:cs typeface="B Mitra" pitchFamily="2" charset="-78"/>
              </a:rPr>
              <a:t>PLC</a:t>
            </a:r>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دو </a:t>
            </a:r>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خانواده اصلي دارد: </a:t>
            </a:r>
            <a:endParaRPr lang="fa-IR"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a:xfrm>
            <a:off x="685800" y="1981200"/>
            <a:ext cx="7815290" cy="4448196"/>
          </a:xfrm>
        </p:spPr>
        <p:txBody>
          <a:bodyPr>
            <a:normAutofit lnSpcReduction="10000"/>
          </a:bodyPr>
          <a:lstStyle/>
          <a:p>
            <a:pPr marL="6350" lvl="0" indent="282575" algn="just"/>
            <a:r>
              <a:rPr lang="fa-IR" sz="3600" dirty="0" smtClean="0"/>
              <a:t>شبکه مخابراتي توزيع، که هدفش اتصال </a:t>
            </a:r>
            <a:r>
              <a:rPr lang="en-US" sz="2800" dirty="0" smtClean="0">
                <a:latin typeface="Bookman Old Style" pitchFamily="18" charset="0"/>
                <a:cs typeface="B Mitra" pitchFamily="2" charset="-78"/>
              </a:rPr>
              <a:t>PLC</a:t>
            </a:r>
            <a:r>
              <a:rPr lang="fa-IR" sz="2800" dirty="0" smtClean="0">
                <a:latin typeface="Bookman Old Style" pitchFamily="18" charset="0"/>
                <a:cs typeface="B Mitra" pitchFamily="2" charset="-78"/>
              </a:rPr>
              <a:t> </a:t>
            </a:r>
            <a:r>
              <a:rPr lang="fa-IR" sz="3600" dirty="0" smtClean="0"/>
              <a:t>هاي ايستگاه هاي </a:t>
            </a:r>
            <a:r>
              <a:rPr lang="en-US" sz="2800" dirty="0" smtClean="0">
                <a:latin typeface="Bookman Old Style" pitchFamily="18" charset="0"/>
                <a:cs typeface="B Mitra" pitchFamily="2" charset="-78"/>
              </a:rPr>
              <a:t>MV/LV</a:t>
            </a:r>
            <a:r>
              <a:rPr lang="fa-IR" sz="3600" dirty="0" smtClean="0"/>
              <a:t>  به همديگر است.</a:t>
            </a:r>
            <a:endParaRPr lang="en-US" sz="3600" dirty="0" smtClean="0"/>
          </a:p>
          <a:p>
            <a:pPr marL="6350" lvl="0" indent="282575" algn="just"/>
            <a:r>
              <a:rPr lang="fa-IR" sz="3600" dirty="0" smtClean="0"/>
              <a:t>شبکه دسترسي</a:t>
            </a:r>
            <a:r>
              <a:rPr lang="fa-IR" sz="3600" baseline="30000" dirty="0" smtClean="0"/>
              <a:t> </a:t>
            </a:r>
            <a:r>
              <a:rPr lang="fa-IR" sz="3600" dirty="0" smtClean="0"/>
              <a:t>يا   </a:t>
            </a:r>
            <a:r>
              <a:rPr lang="en-US" sz="2800" dirty="0" smtClean="0">
                <a:latin typeface="Bookman Old Style" pitchFamily="18" charset="0"/>
                <a:cs typeface="B Mitra" pitchFamily="2" charset="-78"/>
              </a:rPr>
              <a:t>PLC</a:t>
            </a:r>
            <a:r>
              <a:rPr lang="fa-IR" sz="2800" dirty="0" smtClean="0">
                <a:latin typeface="Bookman Old Style" pitchFamily="18" charset="0"/>
                <a:cs typeface="B Mitra" pitchFamily="2" charset="-78"/>
              </a:rPr>
              <a:t> </a:t>
            </a:r>
            <a:r>
              <a:rPr lang="fa-IR" sz="3600" dirty="0" smtClean="0"/>
              <a:t>خارجي كه خانه را به بيرون متصل مي كند و هدفش اتصال مشتري به ايستگاه مي باشد. </a:t>
            </a:r>
            <a:endParaRPr lang="en-US" sz="3600" dirty="0" smtClean="0"/>
          </a:p>
          <a:p>
            <a:pPr marL="6350" indent="282575" algn="just"/>
            <a:r>
              <a:rPr lang="fa-IR" sz="3600" dirty="0" smtClean="0"/>
              <a:t>سيستم خانگي نيز وظيفه توزيع سيگنال ها (كه به عنوان مثال از شبکه دسترسي </a:t>
            </a:r>
            <a:r>
              <a:rPr lang="en-US" sz="2800" dirty="0" smtClean="0">
                <a:latin typeface="Bookman Old Style" pitchFamily="18" charset="0"/>
                <a:cs typeface="B Mitra" pitchFamily="2" charset="-78"/>
              </a:rPr>
              <a:t>PLC</a:t>
            </a:r>
            <a:r>
              <a:rPr lang="fa-IR" sz="3600" dirty="0" smtClean="0"/>
              <a:t> مي آيد)  به پريزهاي برق داخل خانه (شبكه داخلي خانه) را عهده دار مي‌باشد.</a:t>
            </a:r>
            <a:endParaRPr lang="en-US" sz="3600" dirty="0" smtClean="0"/>
          </a:p>
          <a:p>
            <a:pPr marL="6350" indent="282575" algn="just">
              <a:buNone/>
            </a:pPr>
            <a:endParaRPr lang="fa-IR" sz="3600"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4.72222E-6 -6.35838E-7 L 0.25 -6.35838E-7 " pathEditMode="relative" rAng="0" ptsTypes="AA">
                                      <p:cBhvr>
                                        <p:cTn id="6" dur="2000" fill="hold"/>
                                        <p:tgtEl>
                                          <p:spTgt spid="4"/>
                                        </p:tgtEl>
                                        <p:attrNameLst>
                                          <p:attrName>ppt_x</p:attrName>
                                          <p:attrName>ppt_y</p:attrName>
                                        </p:attrNameLst>
                                      </p:cBhvr>
                                      <p:rCtr x="125"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386662" cy="890574"/>
          </a:xfrm>
        </p:spPr>
        <p:txBody>
          <a:bodyPr/>
          <a:lstStyle/>
          <a:p>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شبکه</a:t>
            </a:r>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Bookman Old Style" pitchFamily="18" charset="0"/>
                <a:cs typeface="B Mitra" pitchFamily="2" charset="-78"/>
              </a:rPr>
              <a:t> </a:t>
            </a: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Bookman Old Style" pitchFamily="18" charset="0"/>
                <a:cs typeface="B Mitra" pitchFamily="2" charset="-78"/>
              </a:rPr>
              <a:t>PLC</a:t>
            </a:r>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دو خانواده اصلي دارد: </a:t>
            </a:r>
            <a:endParaRPr lang="fa-IR" dirty="0"/>
          </a:p>
        </p:txBody>
      </p:sp>
      <p:graphicFrame>
        <p:nvGraphicFramePr>
          <p:cNvPr id="4" name="Content Placeholder 3"/>
          <p:cNvGraphicFramePr>
            <a:graphicFrameLocks noGrp="1"/>
          </p:cNvGraphicFramePr>
          <p:nvPr>
            <p:ph idx="1"/>
          </p:nvPr>
        </p:nvGraphicFramePr>
        <p:xfrm>
          <a:off x="428596" y="1785926"/>
          <a:ext cx="8143932" cy="4643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
          <p:cNvPicPr>
            <a:picLocks noChangeAspect="1" noChangeArrowheads="1"/>
          </p:cNvPicPr>
          <p:nvPr/>
        </p:nvPicPr>
        <p:blipFill>
          <a:blip r:embed="rId2">
            <a:lum bright="-20000" contrast="20000"/>
          </a:blip>
          <a:srcRect/>
          <a:stretch>
            <a:fillRect/>
          </a:stretch>
        </p:blipFill>
        <p:spPr bwMode="auto">
          <a:xfrm>
            <a:off x="0" y="-24"/>
            <a:ext cx="9143999"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 y="0"/>
            <a:ext cx="9139053"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1928802"/>
            <a:ext cx="7772400" cy="3131250"/>
          </a:xfrm>
        </p:spPr>
        <p:txBody>
          <a:bodyPr/>
          <a:lstStyle/>
          <a:p>
            <a:r>
              <a:rPr lang="fa-IR"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شبکه دسترسي، معمولاً در شبکه ولتاژ پايين و شبکه توزيع، در شبکه ولتاژ متوسط قرار دارد. </a:t>
            </a:r>
            <a:endParaRPr lang="fa-IR"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mph" presetSubtype="0" fill="hold" grpId="0" nodeType="afterEffect">
                                  <p:stCondLst>
                                    <p:cond delay="0"/>
                                  </p:stCondLst>
                                  <p:iterate type="lt">
                                    <p:tmPct val="10000"/>
                                  </p:iterate>
                                  <p:childTnLst>
                                    <p:set>
                                      <p:cBhvr override="childStyle">
                                        <p:cTn id="6" dur="500" autoRev="1" fill="hold"/>
                                        <p:tgtEl>
                                          <p:spTgt spid="2"/>
                                        </p:tgtEl>
                                        <p:attrNameLst>
                                          <p:attrName>style.color</p:attrName>
                                        </p:attrNameLst>
                                      </p:cBhvr>
                                      <p:to>
                                        <p:clrVal>
                                          <a:srgbClr val="FF9900"/>
                                        </p:clrVal>
                                      </p:to>
                                    </p:set>
                                    <p:set>
                                      <p:cBhvr>
                                        <p:cTn id="7" dur="500" autoRev="1" fill="hold"/>
                                        <p:tgtEl>
                                          <p:spTgt spid="2"/>
                                        </p:tgtEl>
                                        <p:attrNameLst>
                                          <p:attrName>fillcolor</p:attrName>
                                        </p:attrNameLst>
                                      </p:cBhvr>
                                      <p:to>
                                        <p:clrVal>
                                          <a:srgbClr val="FF9900"/>
                                        </p:clrVal>
                                      </p:to>
                                    </p:set>
                                    <p:set>
                                      <p:cBhvr>
                                        <p:cTn id="8" dur="500" autoRev="1"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1"/>
          <p:cNvPicPr>
            <a:picLocks noChangeAspect="1" noChangeArrowheads="1"/>
          </p:cNvPicPr>
          <p:nvPr/>
        </p:nvPicPr>
        <p:blipFill>
          <a:blip r:embed="rId2">
            <a:lum bright="-20000" contrast="10000"/>
          </a:blip>
          <a:srcRect/>
          <a:stretch>
            <a:fillRect/>
          </a:stretch>
        </p:blipFill>
        <p:spPr bwMode="auto">
          <a:xfrm>
            <a:off x="142844" y="571504"/>
            <a:ext cx="8858312" cy="60007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772400" cy="1143000"/>
          </a:xfrm>
        </p:spPr>
        <p:txBody>
          <a:bodyPr/>
          <a:lstStyle/>
          <a:p>
            <a:pPr algn="r"/>
            <a:r>
              <a:rPr lang="fa-IR"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شبکه ی دسترسی:</a:t>
            </a:r>
            <a:endParaRPr lang="fa-IR"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a:xfrm>
            <a:off x="0" y="1357298"/>
            <a:ext cx="8858280" cy="4786346"/>
          </a:xfrm>
        </p:spPr>
        <p:txBody>
          <a:bodyPr>
            <a:noAutofit/>
          </a:bodyPr>
          <a:lstStyle/>
          <a:p>
            <a:pPr marL="280988" indent="282575"/>
            <a:r>
              <a:rPr lang="fa-IR" sz="3600" dirty="0" smtClean="0"/>
              <a:t>شبکه ولتاژ پايين سيستم توزيع (در ايران </a:t>
            </a:r>
            <a:r>
              <a:rPr lang="en-US" dirty="0" smtClean="0">
                <a:latin typeface="Bookman Old Style" pitchFamily="18" charset="0"/>
                <a:cs typeface="B Mitra" pitchFamily="2" charset="-78"/>
              </a:rPr>
              <a:t>400 V</a:t>
            </a:r>
            <a:r>
              <a:rPr lang="fa-IR" sz="3600" dirty="0" smtClean="0"/>
              <a:t>)، همان بخش دسترسي شبکه ارتباطات مي باشد و </a:t>
            </a:r>
            <a:r>
              <a:rPr lang="en-US" dirty="0" smtClean="0">
                <a:latin typeface="Bookman Old Style" pitchFamily="18" charset="0"/>
                <a:cs typeface="B Mitra" pitchFamily="2" charset="-78"/>
              </a:rPr>
              <a:t>PLC</a:t>
            </a:r>
            <a:r>
              <a:rPr lang="en-US" sz="3600" dirty="0" smtClean="0"/>
              <a:t> </a:t>
            </a:r>
            <a:r>
              <a:rPr lang="fa-IR" sz="3600" dirty="0" smtClean="0"/>
              <a:t> در اين سطح ولتاژ، کاربرد بيشتري دارد. </a:t>
            </a:r>
          </a:p>
          <a:p>
            <a:pPr marL="280988" indent="282575"/>
            <a:r>
              <a:rPr lang="fa-IR" sz="3600" dirty="0" smtClean="0"/>
              <a:t>شبکه دسترسي دو بخش دارد:</a:t>
            </a:r>
            <a:endParaRPr lang="en-US" sz="3600" dirty="0" smtClean="0"/>
          </a:p>
          <a:p>
            <a:pPr marL="280988" lvl="0" indent="282575" algn="just"/>
            <a:r>
              <a:rPr lang="fa-IR" sz="3600" dirty="0" smtClean="0"/>
              <a:t>بخش بين </a:t>
            </a:r>
            <a:r>
              <a:rPr lang="en-US" dirty="0" smtClean="0">
                <a:latin typeface="Bookman Old Style" pitchFamily="18" charset="0"/>
                <a:cs typeface="B Mitra" pitchFamily="2" charset="-78"/>
              </a:rPr>
              <a:t>CPE</a:t>
            </a:r>
            <a:r>
              <a:rPr lang="fa-IR" sz="3600" dirty="0" smtClean="0"/>
              <a:t> تا تکرارکننده ها كه از طريق خطوط برق ساختمان و در بعضي موارد از طريق شبکه ولتاژ پايين به يكديگر متصل مي شوند.</a:t>
            </a:r>
          </a:p>
          <a:p>
            <a:pPr marL="280988" lvl="0" indent="282575" algn="just"/>
            <a:r>
              <a:rPr lang="fa-IR" sz="3600" dirty="0" smtClean="0"/>
              <a:t>بخش بين تکرار کننده ها تا </a:t>
            </a:r>
            <a:r>
              <a:rPr lang="en-US" dirty="0" smtClean="0">
                <a:latin typeface="Bookman Old Style" pitchFamily="18" charset="0"/>
                <a:cs typeface="B Mitra" pitchFamily="2" charset="-78"/>
              </a:rPr>
              <a:t>TE</a:t>
            </a:r>
            <a:r>
              <a:rPr lang="en-US" sz="3600" dirty="0" smtClean="0"/>
              <a:t> </a:t>
            </a:r>
            <a:r>
              <a:rPr lang="fa-IR" sz="3600" dirty="0" smtClean="0"/>
              <a:t> كه از طريق شبکه ولتاژ پايين به يكديگر وصل مي شوند.</a:t>
            </a:r>
            <a:endParaRPr lang="en-US" sz="3600" dirty="0" smtClean="0"/>
          </a:p>
          <a:p>
            <a:pPr marL="280988" indent="282575" algn="just">
              <a:buNone/>
              <a:tabLst>
                <a:tab pos="182563" algn="l"/>
              </a:tabLst>
            </a:pPr>
            <a:endParaRPr lang="fa-IR" sz="3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شبکه دسترسي دو بخش دارد:</a:t>
            </a:r>
          </a:p>
        </p:txBody>
      </p:sp>
      <p:graphicFrame>
        <p:nvGraphicFramePr>
          <p:cNvPr id="4" name="Diagram 3"/>
          <p:cNvGraphicFramePr/>
          <p:nvPr/>
        </p:nvGraphicFramePr>
        <p:xfrm>
          <a:off x="1000100" y="1643050"/>
          <a:ext cx="7072362" cy="4714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25.1\اینترنت از طریق کابل برق_files\utbenykmel_Power.jpg"/>
          <p:cNvPicPr>
            <a:picLocks noChangeAspect="1" noChangeArrowheads="1"/>
          </p:cNvPicPr>
          <p:nvPr/>
        </p:nvPicPr>
        <p:blipFill>
          <a:blip r:embed="rId2">
            <a:lum bright="-10000" contrast="20000"/>
          </a:blip>
          <a:srcRect/>
          <a:stretch>
            <a:fillRect/>
          </a:stretch>
        </p:blipFill>
        <p:spPr bwMode="auto">
          <a:xfrm>
            <a:off x="285721" y="447550"/>
            <a:ext cx="8654572" cy="619616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1"/>
          <p:cNvPicPr>
            <a:picLocks noChangeAspect="1" noChangeArrowheads="1"/>
          </p:cNvPicPr>
          <p:nvPr/>
        </p:nvPicPr>
        <p:blipFill>
          <a:blip r:embed="rId2">
            <a:lum bright="-20000" contrast="20000"/>
          </a:blip>
          <a:srcRect/>
          <a:stretch>
            <a:fillRect/>
          </a:stretch>
        </p:blipFill>
        <p:spPr bwMode="auto">
          <a:xfrm>
            <a:off x="0" y="500066"/>
            <a:ext cx="9144000" cy="62150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214290"/>
            <a:ext cx="7772400" cy="914400"/>
          </a:xfrm>
        </p:spPr>
        <p:txBody>
          <a:bodyPr/>
          <a:lstStyle/>
          <a:p>
            <a:pPr algn="r"/>
            <a:r>
              <a:rPr lang="fa-IR"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شبکه توزيع : </a:t>
            </a:r>
            <a:endParaRPr lang="fa-IR"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a:xfrm>
            <a:off x="357158" y="1071546"/>
            <a:ext cx="8572560" cy="5000660"/>
          </a:xfrm>
        </p:spPr>
        <p:txBody>
          <a:bodyPr>
            <a:noAutofit/>
          </a:bodyPr>
          <a:lstStyle/>
          <a:p>
            <a:pPr marL="92075" indent="349250"/>
            <a:r>
              <a:rPr lang="fa-IR" sz="3600" dirty="0" smtClean="0"/>
              <a:t>در واقع شبکه توزيع، </a:t>
            </a:r>
            <a:r>
              <a:rPr lang="en-US" dirty="0" smtClean="0">
                <a:latin typeface="Bookman Old Style" pitchFamily="18" charset="0"/>
                <a:cs typeface="B Mitra" pitchFamily="2" charset="-78"/>
              </a:rPr>
              <a:t>TE</a:t>
            </a:r>
            <a:r>
              <a:rPr lang="en-US" sz="3600" dirty="0" smtClean="0"/>
              <a:t> </a:t>
            </a:r>
            <a:r>
              <a:rPr lang="fa-IR" sz="3600" dirty="0" smtClean="0"/>
              <a:t>هاي نصب شده در ايستگاه هاي </a:t>
            </a:r>
            <a:r>
              <a:rPr lang="en-US" dirty="0" smtClean="0">
                <a:latin typeface="Bookman Old Style" pitchFamily="18" charset="0"/>
                <a:cs typeface="B Mitra" pitchFamily="2" charset="-78"/>
              </a:rPr>
              <a:t>MV/LV</a:t>
            </a:r>
            <a:r>
              <a:rPr lang="en-US" sz="3600" dirty="0" smtClean="0"/>
              <a:t> </a:t>
            </a:r>
            <a:r>
              <a:rPr lang="fa-IR" sz="3600" dirty="0" smtClean="0"/>
              <a:t> را به يكديگر متصل مي کند. اين اتصال به روش هاي مختلفي صورت مي گيرد. اين روش ها مي توانند به صورت تركيبي نيز مورد استفاده قرار گيرند.</a:t>
            </a:r>
          </a:p>
          <a:p>
            <a:pPr marL="92075" indent="349250"/>
            <a:endParaRPr lang="fa-IR" sz="3600" dirty="0" smtClean="0"/>
          </a:p>
          <a:p>
            <a:pPr marL="92075" lvl="0" indent="349250"/>
            <a:r>
              <a:rPr lang="fa-IR" sz="3600" dirty="0" smtClean="0"/>
              <a:t>شبکه ولتاژ متوسط مي تواند ايستگاه هاي </a:t>
            </a:r>
            <a:r>
              <a:rPr lang="en-US" dirty="0" smtClean="0">
                <a:latin typeface="Bookman Old Style" pitchFamily="18" charset="0"/>
                <a:cs typeface="B Mitra" pitchFamily="2" charset="-78"/>
              </a:rPr>
              <a:t>MV/LV</a:t>
            </a:r>
            <a:r>
              <a:rPr lang="en-US" sz="3600" dirty="0" smtClean="0"/>
              <a:t> </a:t>
            </a:r>
            <a:r>
              <a:rPr lang="fa-IR" sz="3600" dirty="0" smtClean="0"/>
              <a:t> مختلف را با استفاده از تجهيزات </a:t>
            </a:r>
            <a:r>
              <a:rPr lang="en-US" dirty="0" smtClean="0">
                <a:latin typeface="Bookman Old Style" pitchFamily="18" charset="0"/>
                <a:cs typeface="B Mitra" pitchFamily="2" charset="-78"/>
              </a:rPr>
              <a:t>PLC</a:t>
            </a:r>
            <a:r>
              <a:rPr lang="fa-IR" sz="3600" dirty="0" smtClean="0"/>
              <a:t> ولتاژ متوسط به يکديگر متصل کند. مانند شبکه هاي ولتاژ پايين، اين ارتباط مي تواند به صورت هوايي يا زميني  انجام گيرد. </a:t>
            </a:r>
            <a:endParaRPr lang="fa-IR" sz="3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928670"/>
            <a:ext cx="8429684" cy="4929222"/>
          </a:xfrm>
        </p:spPr>
        <p:txBody>
          <a:bodyPr>
            <a:normAutofit/>
          </a:bodyPr>
          <a:lstStyle/>
          <a:p>
            <a:pPr marL="0" lvl="0" indent="365125"/>
            <a:r>
              <a:rPr lang="fa-IR" sz="3600" dirty="0" smtClean="0"/>
              <a:t>استفاده از فيبرهاي نوري براي اتصال بين ايستگاه هاي</a:t>
            </a:r>
            <a:r>
              <a:rPr lang="en-US" sz="2800" dirty="0" smtClean="0">
                <a:latin typeface="Bookman Old Style" pitchFamily="18" charset="0"/>
                <a:cs typeface="B Mitra" pitchFamily="2" charset="-78"/>
              </a:rPr>
              <a:t>MV/LV  </a:t>
            </a:r>
          </a:p>
          <a:p>
            <a:pPr marL="0" indent="365125"/>
            <a:r>
              <a:rPr lang="fa-IR" sz="3600" dirty="0" smtClean="0"/>
              <a:t>در کنار فيبرهاي نوري و </a:t>
            </a:r>
            <a:r>
              <a:rPr lang="en-US" sz="2800" dirty="0" smtClean="0">
                <a:latin typeface="Bookman Old Style" pitchFamily="18" charset="0"/>
                <a:cs typeface="B Mitra" pitchFamily="2" charset="-78"/>
              </a:rPr>
              <a:t>PLC</a:t>
            </a:r>
            <a:r>
              <a:rPr lang="fa-IR" sz="3600" dirty="0" smtClean="0"/>
              <a:t> در سطح ولتاژ متوسط، تکنولوژي هاي ديگر مانند </a:t>
            </a:r>
            <a:r>
              <a:rPr lang="en-US" sz="2800" dirty="0" smtClean="0">
                <a:latin typeface="Bookman Old Style" pitchFamily="18" charset="0"/>
                <a:cs typeface="B Mitra" pitchFamily="2" charset="-78"/>
              </a:rPr>
              <a:t>LMDS</a:t>
            </a:r>
            <a:r>
              <a:rPr lang="fa-IR" sz="3600" dirty="0" smtClean="0"/>
              <a:t>  مي توانند به عنوان راه حل ترکيبي استفاده شوند.  </a:t>
            </a:r>
            <a:endParaRPr lang="en-US" sz="3600" dirty="0" smtClean="0"/>
          </a:p>
          <a:p>
            <a:pPr marL="0" indent="365125">
              <a:buNone/>
            </a:pPr>
            <a:r>
              <a:rPr lang="en-US" sz="3600" dirty="0" smtClean="0"/>
              <a:t> </a:t>
            </a:r>
            <a:r>
              <a:rPr lang="en-US" sz="2800" dirty="0" smtClean="0">
                <a:latin typeface="Bookman Old Style" pitchFamily="18" charset="0"/>
                <a:cs typeface="B Mitra" pitchFamily="2" charset="-78"/>
              </a:rPr>
              <a:t>LDMS</a:t>
            </a:r>
            <a:r>
              <a:rPr lang="fa-IR" sz="3600" dirty="0" smtClean="0"/>
              <a:t>تکنولوژي انتقال اطلاعات به صورت بي سيم است که فرکانس کاري آن بين </a:t>
            </a:r>
            <a:r>
              <a:rPr lang="en-US" sz="2800" dirty="0" smtClean="0">
                <a:latin typeface="Bookman Old Style" pitchFamily="18" charset="0"/>
                <a:cs typeface="B Mitra" pitchFamily="2" charset="-78"/>
              </a:rPr>
              <a:t>26</a:t>
            </a:r>
            <a:r>
              <a:rPr lang="en-US" sz="3600" dirty="0" smtClean="0"/>
              <a:t> </a:t>
            </a:r>
            <a:r>
              <a:rPr lang="en-US" sz="2800" dirty="0" smtClean="0">
                <a:latin typeface="Bookman Old Style" pitchFamily="18" charset="0"/>
                <a:cs typeface="B Mitra" pitchFamily="2" charset="-78"/>
              </a:rPr>
              <a:t>GHz </a:t>
            </a:r>
            <a:r>
              <a:rPr lang="fa-IR" sz="2800" dirty="0" smtClean="0">
                <a:latin typeface="Bookman Old Style" pitchFamily="18" charset="0"/>
                <a:cs typeface="B Mitra" pitchFamily="2" charset="-78"/>
              </a:rPr>
              <a:t> </a:t>
            </a:r>
            <a:r>
              <a:rPr lang="fa-IR" sz="3600" dirty="0" smtClean="0">
                <a:latin typeface="Bookman Old Style" pitchFamily="18" charset="0"/>
                <a:cs typeface="B Mitra" pitchFamily="2" charset="-78"/>
              </a:rPr>
              <a:t>تا</a:t>
            </a:r>
            <a:r>
              <a:rPr lang="en-US" sz="2800" dirty="0" smtClean="0">
                <a:latin typeface="Bookman Old Style" pitchFamily="18" charset="0"/>
                <a:cs typeface="B Mitra" pitchFamily="2" charset="-78"/>
              </a:rPr>
              <a:t>29 GHz</a:t>
            </a:r>
            <a:r>
              <a:rPr lang="en-US" sz="3600" dirty="0" smtClean="0"/>
              <a:t> </a:t>
            </a:r>
            <a:r>
              <a:rPr lang="fa-IR" sz="3600" dirty="0" smtClean="0"/>
              <a:t> قرار دارد و در شبکه</a:t>
            </a:r>
            <a:r>
              <a:rPr lang="en-US" sz="2800" dirty="0" smtClean="0">
                <a:latin typeface="Bookman Old Style" pitchFamily="18" charset="0"/>
                <a:cs typeface="B Mitra" pitchFamily="2" charset="-78"/>
              </a:rPr>
              <a:t>MV </a:t>
            </a:r>
            <a:r>
              <a:rPr lang="fa-IR" sz="2800" dirty="0" smtClean="0">
                <a:latin typeface="Bookman Old Style" pitchFamily="18" charset="0"/>
                <a:cs typeface="B Mitra" pitchFamily="2" charset="-78"/>
              </a:rPr>
              <a:t> </a:t>
            </a:r>
            <a:r>
              <a:rPr lang="fa-IR" sz="3600" dirty="0" smtClean="0"/>
              <a:t>مي تواند به همراه</a:t>
            </a:r>
            <a:r>
              <a:rPr lang="en-US" sz="2800" dirty="0" smtClean="0">
                <a:latin typeface="Bookman Old Style" pitchFamily="18" charset="0"/>
                <a:cs typeface="B Mitra" pitchFamily="2" charset="-78"/>
              </a:rPr>
              <a:t>PLC</a:t>
            </a:r>
            <a:r>
              <a:rPr lang="en-US" sz="3600" dirty="0" smtClean="0"/>
              <a:t> </a:t>
            </a:r>
            <a:r>
              <a:rPr lang="fa-IR" sz="3600" dirty="0" smtClean="0"/>
              <a:t> استفاده شود. </a:t>
            </a:r>
            <a:endParaRPr lang="fa-IR" sz="3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1"/>
          <p:cNvPicPr>
            <a:picLocks noChangeAspect="1" noChangeArrowheads="1"/>
          </p:cNvPicPr>
          <p:nvPr/>
        </p:nvPicPr>
        <p:blipFill>
          <a:blip r:embed="rId2">
            <a:lum bright="-20000" contrast="20000"/>
          </a:blip>
          <a:srcRect/>
          <a:stretch>
            <a:fillRect/>
          </a:stretch>
        </p:blipFill>
        <p:spPr bwMode="auto">
          <a:xfrm>
            <a:off x="0" y="357190"/>
            <a:ext cx="9135731" cy="635795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501122" cy="1285884"/>
          </a:xfrm>
        </p:spPr>
        <p:txBody>
          <a:bodyPr/>
          <a:lstStyle/>
          <a:p>
            <a:pPr algn="ctr"/>
            <a:r>
              <a:rPr lang="fa-IR" sz="2400" b="1" dirty="0" smtClean="0"/>
              <a:t> </a:t>
            </a:r>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اتصال به شبکه هاي ارائه دهنده خدمات (اينترنت و شبکه </a:t>
            </a: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PSTN </a:t>
            </a:r>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endParaRPr lang="fa-IR"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a:xfrm>
            <a:off x="357158" y="2500306"/>
            <a:ext cx="8429684" cy="2857520"/>
          </a:xfrm>
        </p:spPr>
        <p:txBody>
          <a:bodyPr>
            <a:normAutofit lnSpcReduction="10000"/>
          </a:bodyPr>
          <a:lstStyle/>
          <a:p>
            <a:pPr marL="6350" indent="373063"/>
            <a:r>
              <a:rPr lang="fa-IR" dirty="0" smtClean="0"/>
              <a:t>در بعضي از نقاط شبکه توزيع</a:t>
            </a:r>
            <a:r>
              <a:rPr lang="en-US" sz="2800" dirty="0" smtClean="0">
                <a:latin typeface="Bookman Old Style" pitchFamily="18" charset="0"/>
                <a:cs typeface="B Mitra" pitchFamily="2" charset="-78"/>
              </a:rPr>
              <a:t>PLC</a:t>
            </a:r>
            <a:r>
              <a:rPr lang="en-US" dirty="0" smtClean="0"/>
              <a:t> </a:t>
            </a:r>
            <a:r>
              <a:rPr lang="fa-IR" dirty="0" smtClean="0"/>
              <a:t> لازم است که اتصالاتي به شبکه هاي خدمات دهنده به منظور مهيا کردن دسترسي به اينترنت و سرويس هاي تلفن برقرار گردد. ديگر سرويس هاي ارزش افزوده مانند سرويس هاي تصويري و چند رسانه </a:t>
            </a:r>
            <a:r>
              <a:rPr lang="fa-IR" dirty="0" smtClean="0"/>
              <a:t>اي</a:t>
            </a:r>
          </a:p>
          <a:p>
            <a:pPr marL="6350" indent="373063"/>
            <a:r>
              <a:rPr lang="fa-IR" dirty="0" smtClean="0"/>
              <a:t>(تلویزیون کابلی یا </a:t>
            </a:r>
            <a:r>
              <a:rPr lang="en-US" dirty="0" smtClean="0"/>
              <a:t>HDTV</a:t>
            </a:r>
            <a:r>
              <a:rPr lang="fa-IR" dirty="0" smtClean="0"/>
              <a:t> ) </a:t>
            </a:r>
            <a:r>
              <a:rPr lang="fa-IR" dirty="0" smtClean="0"/>
              <a:t>مي تواند در اين بخش از شبکه اضافه </a:t>
            </a:r>
            <a:r>
              <a:rPr lang="fa-IR" dirty="0" smtClean="0"/>
              <a:t>شود.</a:t>
            </a:r>
            <a:endParaRPr lang="fa-I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86808" cy="842962"/>
          </a:xfrm>
        </p:spPr>
        <p:txBody>
          <a:bodyPr/>
          <a:lstStyle/>
          <a:p>
            <a:pPr algn="ctr"/>
            <a:r>
              <a:rPr lang="fa-IR" sz="4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تجهيزات </a:t>
            </a:r>
            <a:r>
              <a:rPr lang="en-US" sz="4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PLC</a:t>
            </a:r>
            <a:r>
              <a:rPr lang="fa-IR" sz="4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در سطح توزيع</a:t>
            </a:r>
            <a:endParaRPr lang="fa-IR"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a:xfrm>
            <a:off x="2428860" y="2143116"/>
            <a:ext cx="5786446" cy="2571768"/>
          </a:xfrm>
        </p:spPr>
        <p:txBody>
          <a:bodyPr/>
          <a:lstStyle/>
          <a:p>
            <a:r>
              <a:rPr lang="fa-IR" dirty="0" smtClean="0"/>
              <a:t>سه گروه اصلي تجهيزات </a:t>
            </a:r>
            <a:r>
              <a:rPr lang="en-US" sz="2800" dirty="0" smtClean="0">
                <a:latin typeface="Bookman Old Style" pitchFamily="18" charset="0"/>
                <a:cs typeface="B Mitra" pitchFamily="2" charset="-78"/>
              </a:rPr>
              <a:t>PLC</a:t>
            </a:r>
            <a:r>
              <a:rPr lang="fa-IR" dirty="0" smtClean="0"/>
              <a:t> عبارتند از : </a:t>
            </a:r>
          </a:p>
          <a:p>
            <a:r>
              <a:rPr lang="en-US" sz="2800" dirty="0" smtClean="0">
                <a:latin typeface="Bookman Old Style" pitchFamily="18" charset="0"/>
                <a:cs typeface="B Mitra" pitchFamily="2" charset="-78"/>
              </a:rPr>
              <a:t>CPE</a:t>
            </a:r>
            <a:r>
              <a:rPr lang="fa-IR" dirty="0" smtClean="0"/>
              <a:t>( مودم های </a:t>
            </a:r>
            <a:r>
              <a:rPr lang="en-US" sz="2800" dirty="0" smtClean="0">
                <a:latin typeface="Bookman Old Style" pitchFamily="18" charset="0"/>
                <a:cs typeface="B Mitra" pitchFamily="2" charset="-78"/>
              </a:rPr>
              <a:t>plc</a:t>
            </a:r>
            <a:r>
              <a:rPr lang="fa-IR" dirty="0" smtClean="0"/>
              <a:t>)</a:t>
            </a:r>
          </a:p>
          <a:p>
            <a:r>
              <a:rPr lang="fa-IR" dirty="0" smtClean="0"/>
              <a:t>تکرار کننده يا تجهيزات واسط </a:t>
            </a:r>
            <a:r>
              <a:rPr lang="en-US" dirty="0" smtClean="0"/>
              <a:t>(</a:t>
            </a:r>
            <a:r>
              <a:rPr lang="en-US" sz="2800" dirty="0" smtClean="0">
                <a:latin typeface="Bookman Old Style" pitchFamily="18" charset="0"/>
                <a:cs typeface="B Mitra" pitchFamily="2" charset="-78"/>
              </a:rPr>
              <a:t>IE</a:t>
            </a:r>
            <a:r>
              <a:rPr lang="en-US" dirty="0" smtClean="0"/>
              <a:t>)</a:t>
            </a:r>
            <a:r>
              <a:rPr lang="fa-IR" dirty="0" smtClean="0"/>
              <a:t> </a:t>
            </a:r>
          </a:p>
          <a:p>
            <a:r>
              <a:rPr lang="fa-IR" dirty="0" smtClean="0"/>
              <a:t>وسايل مبدل </a:t>
            </a:r>
            <a:r>
              <a:rPr lang="en-US" dirty="0" smtClean="0"/>
              <a:t>(</a:t>
            </a:r>
            <a:r>
              <a:rPr lang="en-US" sz="2800" dirty="0" smtClean="0">
                <a:latin typeface="Bookman Old Style" pitchFamily="18" charset="0"/>
                <a:cs typeface="B Mitra" pitchFamily="2" charset="-78"/>
              </a:rPr>
              <a:t>TE</a:t>
            </a:r>
            <a:r>
              <a:rPr lang="en-US" dirty="0" smtClean="0"/>
              <a:t>)  </a:t>
            </a:r>
            <a:r>
              <a:rPr lang="fa-IR" dirty="0" smtClean="0"/>
              <a:t> .</a:t>
            </a:r>
          </a:p>
          <a:p>
            <a:endParaRPr lang="fa-I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1"/>
          <p:cNvPicPr>
            <a:picLocks noChangeAspect="1" noChangeArrowheads="1"/>
          </p:cNvPicPr>
          <p:nvPr/>
        </p:nvPicPr>
        <p:blipFill>
          <a:blip r:embed="rId2">
            <a:lum bright="-20000" contrast="20000"/>
          </a:blip>
          <a:srcRect/>
          <a:stretch>
            <a:fillRect/>
          </a:stretch>
        </p:blipFill>
        <p:spPr bwMode="auto">
          <a:xfrm>
            <a:off x="184279" y="1928802"/>
            <a:ext cx="8674001" cy="27860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8596" y="1571612"/>
            <a:ext cx="8215370" cy="3416320"/>
          </a:xfrm>
          <a:prstGeom prst="rect">
            <a:avLst/>
          </a:prstGeom>
          <a:noFill/>
        </p:spPr>
        <p:txBody>
          <a:bodyPr wrap="square" rtlCol="1">
            <a:spAutoFit/>
          </a:bodyPr>
          <a:lstStyle/>
          <a:p>
            <a:pPr algn="just"/>
            <a:r>
              <a:rPr lang="fa-IR" sz="3600" dirty="0" smtClean="0">
                <a:solidFill>
                  <a:srgbClr val="FFC000"/>
                </a:solidFill>
                <a:cs typeface="B Zar" pitchFamily="2" charset="-78"/>
              </a:rPr>
              <a:t>تکرار کننده ها يا تجهيزات مياني سيگنال هايي که از </a:t>
            </a:r>
            <a:r>
              <a:rPr lang="en-US" sz="3200" dirty="0" smtClean="0">
                <a:solidFill>
                  <a:srgbClr val="FFC000"/>
                </a:solidFill>
                <a:latin typeface="Bookman Old Style" pitchFamily="18" charset="0"/>
                <a:cs typeface="B Mitra" pitchFamily="2" charset="-78"/>
              </a:rPr>
              <a:t>TE</a:t>
            </a:r>
            <a:r>
              <a:rPr lang="fa-IR" sz="3600" dirty="0" smtClean="0">
                <a:solidFill>
                  <a:srgbClr val="FFC000"/>
                </a:solidFill>
                <a:cs typeface="B Zar" pitchFamily="2" charset="-78"/>
              </a:rPr>
              <a:t> به خطوط ولتاژ پايين</a:t>
            </a:r>
            <a:r>
              <a:rPr lang="fa-IR" sz="3600" dirty="0" smtClean="0">
                <a:solidFill>
                  <a:srgbClr val="FFC000"/>
                </a:solidFill>
              </a:rPr>
              <a:t> </a:t>
            </a:r>
            <a:r>
              <a:rPr lang="en-US" sz="3200" dirty="0" smtClean="0">
                <a:solidFill>
                  <a:srgbClr val="FFC000"/>
                </a:solidFill>
                <a:latin typeface="Bookman Old Style" pitchFamily="18" charset="0"/>
                <a:cs typeface="B Mitra" pitchFamily="2" charset="-78"/>
              </a:rPr>
              <a:t>LV</a:t>
            </a:r>
            <a:r>
              <a:rPr lang="fa-IR" sz="3600" dirty="0" smtClean="0">
                <a:solidFill>
                  <a:srgbClr val="FFC000"/>
                </a:solidFill>
              </a:rPr>
              <a:t> </a:t>
            </a:r>
            <a:r>
              <a:rPr lang="fa-IR" sz="3600" dirty="0" smtClean="0">
                <a:solidFill>
                  <a:srgbClr val="FFC000"/>
                </a:solidFill>
                <a:cs typeface="B Zar" pitchFamily="2" charset="-78"/>
              </a:rPr>
              <a:t>خانگي در نقاط اتصال خانگي (فاصله اي تا حدود 300 متر) مي آيند را تقويت و دوباره تزريق مي کند، که معمولاً در اتاق کنتور در ساختمان يا در بعضي نقاط واسط بين خطوط ولتاژ پايين بين ايستگاه هاي </a:t>
            </a:r>
            <a:r>
              <a:rPr lang="en-US" sz="3200" dirty="0" smtClean="0">
                <a:solidFill>
                  <a:srgbClr val="FFC000"/>
                </a:solidFill>
                <a:latin typeface="Bookman Old Style" pitchFamily="18" charset="0"/>
                <a:cs typeface="B Mitra" pitchFamily="2" charset="-78"/>
              </a:rPr>
              <a:t>MV/LV</a:t>
            </a:r>
            <a:r>
              <a:rPr lang="fa-IR" sz="3200" dirty="0" smtClean="0">
                <a:solidFill>
                  <a:srgbClr val="FFC000"/>
                </a:solidFill>
                <a:latin typeface="Bookman Old Style" pitchFamily="18" charset="0"/>
                <a:cs typeface="B Mitra" pitchFamily="2" charset="-78"/>
              </a:rPr>
              <a:t> </a:t>
            </a:r>
            <a:r>
              <a:rPr lang="fa-IR" sz="3600" dirty="0" smtClean="0">
                <a:solidFill>
                  <a:srgbClr val="FFC000"/>
                </a:solidFill>
                <a:cs typeface="B Zar" pitchFamily="2" charset="-78"/>
              </a:rPr>
              <a:t>و خانه مشترک قرار مي گيرد. </a:t>
            </a:r>
            <a:endParaRPr lang="en-US" sz="3600" dirty="0">
              <a:solidFill>
                <a:srgbClr val="FFC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1"/>
          <p:cNvPicPr>
            <a:picLocks noChangeAspect="1" noChangeArrowheads="1"/>
          </p:cNvPicPr>
          <p:nvPr/>
        </p:nvPicPr>
        <p:blipFill>
          <a:blip r:embed="rId2">
            <a:lum bright="-20000" contrast="20000"/>
          </a:blip>
          <a:srcRect/>
          <a:stretch>
            <a:fillRect/>
          </a:stretch>
        </p:blipFill>
        <p:spPr bwMode="auto">
          <a:xfrm>
            <a:off x="142844" y="1857364"/>
            <a:ext cx="8858280" cy="306223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76" y="1357298"/>
            <a:ext cx="8786842" cy="4286280"/>
          </a:xfrm>
        </p:spPr>
        <p:txBody>
          <a:bodyPr>
            <a:normAutofit lnSpcReduction="10000"/>
          </a:bodyPr>
          <a:lstStyle/>
          <a:p>
            <a:pPr marL="182563" indent="-182563" algn="just">
              <a:lnSpc>
                <a:spcPct val="150000"/>
              </a:lnSpc>
            </a:pPr>
            <a:r>
              <a:rPr lang="fa-IR" dirty="0" smtClean="0"/>
              <a:t>ترانسفورماتور (</a:t>
            </a:r>
            <a:r>
              <a:rPr lang="en-US" sz="2800" dirty="0" smtClean="0">
                <a:latin typeface="Bookman Old Style" pitchFamily="18" charset="0"/>
                <a:cs typeface="B Mitra" pitchFamily="2" charset="-78"/>
              </a:rPr>
              <a:t>TE</a:t>
            </a:r>
            <a:r>
              <a:rPr lang="fa-IR" dirty="0" smtClean="0"/>
              <a:t>) يکي از تجهيزات </a:t>
            </a:r>
            <a:r>
              <a:rPr lang="en-US" sz="2800" dirty="0" smtClean="0">
                <a:latin typeface="Bookman Old Style" pitchFamily="18" charset="0"/>
                <a:cs typeface="B Mitra" pitchFamily="2" charset="-78"/>
              </a:rPr>
              <a:t>PLC</a:t>
            </a:r>
            <a:r>
              <a:rPr lang="fa-IR" dirty="0" smtClean="0"/>
              <a:t> مي باشد که در </a:t>
            </a:r>
            <a:r>
              <a:rPr lang="fa-IR" dirty="0" smtClean="0"/>
              <a:t>ايستگاه هاي </a:t>
            </a:r>
            <a:r>
              <a:rPr lang="fa-IR" dirty="0" smtClean="0"/>
              <a:t>مبدل </a:t>
            </a:r>
            <a:r>
              <a:rPr lang="en-US" sz="2800" dirty="0" smtClean="0">
                <a:latin typeface="Bookman Old Style" pitchFamily="18" charset="0"/>
                <a:cs typeface="B Mitra" pitchFamily="2" charset="-78"/>
              </a:rPr>
              <a:t>MV/LV</a:t>
            </a:r>
            <a:r>
              <a:rPr lang="fa-IR" dirty="0" smtClean="0"/>
              <a:t> نصب </a:t>
            </a:r>
            <a:r>
              <a:rPr lang="fa-IR" dirty="0" smtClean="0"/>
              <a:t>مي شود</a:t>
            </a:r>
            <a:r>
              <a:rPr lang="fa-IR" dirty="0" smtClean="0"/>
              <a:t>. اين وسيله </a:t>
            </a:r>
            <a:r>
              <a:rPr lang="fa-IR" dirty="0" smtClean="0"/>
              <a:t>سيگنال هاي </a:t>
            </a:r>
            <a:r>
              <a:rPr lang="fa-IR" dirty="0" smtClean="0"/>
              <a:t>ورودي را که از شبکه توزيع </a:t>
            </a:r>
            <a:r>
              <a:rPr lang="en-US" sz="2800" dirty="0" smtClean="0">
                <a:latin typeface="Bookman Old Style" pitchFamily="18" charset="0"/>
                <a:cs typeface="B Mitra" pitchFamily="2" charset="-78"/>
              </a:rPr>
              <a:t>PLC</a:t>
            </a:r>
            <a:r>
              <a:rPr lang="fa-IR" sz="2800" dirty="0" smtClean="0">
                <a:latin typeface="Bookman Old Style" pitchFamily="18" charset="0"/>
                <a:cs typeface="B Mitra" pitchFamily="2" charset="-78"/>
              </a:rPr>
              <a:t> </a:t>
            </a:r>
            <a:r>
              <a:rPr lang="fa-IR" dirty="0" smtClean="0"/>
              <a:t>(</a:t>
            </a:r>
            <a:r>
              <a:rPr lang="fa-IR" dirty="0" smtClean="0"/>
              <a:t>کابل هاي </a:t>
            </a:r>
            <a:r>
              <a:rPr lang="fa-IR" dirty="0" smtClean="0"/>
              <a:t>ولتاژ متوسط، فيبرهاي نوري و غيره) </a:t>
            </a:r>
            <a:r>
              <a:rPr lang="fa-IR" dirty="0" smtClean="0"/>
              <a:t>مي آيند </a:t>
            </a:r>
            <a:r>
              <a:rPr lang="fa-IR" dirty="0" smtClean="0"/>
              <a:t>به شبکه دسترسي (کابل هاي ولتاژ پايين) تزريق مي­کند. اطلاعات پايين دست از طريق </a:t>
            </a:r>
            <a:r>
              <a:rPr lang="en-US" sz="2800" dirty="0" smtClean="0">
                <a:latin typeface="Bookman Old Style" pitchFamily="18" charset="0"/>
                <a:cs typeface="B Mitra" pitchFamily="2" charset="-78"/>
              </a:rPr>
              <a:t>TE</a:t>
            </a:r>
            <a:r>
              <a:rPr lang="fa-IR" dirty="0" smtClean="0"/>
              <a:t> به </a:t>
            </a:r>
            <a:r>
              <a:rPr lang="en-US" sz="2800" dirty="0" smtClean="0">
                <a:latin typeface="Bookman Old Style" pitchFamily="18" charset="0"/>
                <a:cs typeface="B Mitra" pitchFamily="2" charset="-78"/>
              </a:rPr>
              <a:t>CPEs</a:t>
            </a:r>
            <a:r>
              <a:rPr lang="fa-IR" dirty="0" smtClean="0"/>
              <a:t> يا تکرار </a:t>
            </a:r>
            <a:r>
              <a:rPr lang="fa-IR" dirty="0" smtClean="0"/>
              <a:t>کننده ها </a:t>
            </a:r>
            <a:r>
              <a:rPr lang="fa-IR" dirty="0" smtClean="0"/>
              <a:t>در </a:t>
            </a:r>
            <a:r>
              <a:rPr lang="fa-IR" dirty="0" smtClean="0"/>
              <a:t>ترکيب هاي </a:t>
            </a:r>
            <a:r>
              <a:rPr lang="fa-IR" dirty="0" smtClean="0"/>
              <a:t>دو </a:t>
            </a:r>
            <a:r>
              <a:rPr lang="fa-IR" dirty="0" smtClean="0"/>
              <a:t>نقطه اي </a:t>
            </a:r>
            <a:r>
              <a:rPr lang="fa-IR" dirty="0" smtClean="0"/>
              <a:t>تا چند </a:t>
            </a:r>
            <a:r>
              <a:rPr lang="fa-IR" dirty="0" smtClean="0"/>
              <a:t>نقطه اي</a:t>
            </a:r>
            <a:r>
              <a:rPr lang="fa-IR" dirty="0" smtClean="0"/>
              <a:t>، انتقال داده </a:t>
            </a:r>
            <a:r>
              <a:rPr lang="fa-IR" dirty="0" smtClean="0"/>
              <a:t>مي شوند</a:t>
            </a:r>
            <a:r>
              <a:rPr lang="fa-IR"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785794"/>
            <a:ext cx="8643998" cy="1928826"/>
          </a:xfrm>
        </p:spPr>
        <p:txBody>
          <a:bodyPr/>
          <a:lstStyle/>
          <a:p>
            <a:r>
              <a:rPr lang="fa-IR" sz="4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انتقال اطلاعات از طريق خطوط برق</a:t>
            </a:r>
            <a:endParaRPr lang="fa-IR"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endParaRPr>
          </a:p>
        </p:txBody>
      </p:sp>
      <p:sp>
        <p:nvSpPr>
          <p:cNvPr id="3" name="Content Placeholder 2"/>
          <p:cNvSpPr>
            <a:spLocks noGrp="1"/>
          </p:cNvSpPr>
          <p:nvPr>
            <p:ph idx="1"/>
          </p:nvPr>
        </p:nvSpPr>
        <p:spPr>
          <a:xfrm>
            <a:off x="1857356" y="2571744"/>
            <a:ext cx="6429420" cy="2714644"/>
          </a:xfrm>
        </p:spPr>
        <p:txBody>
          <a:bodyPr>
            <a:normAutofit lnSpcReduction="10000"/>
          </a:bodyPr>
          <a:lstStyle/>
          <a:p>
            <a:pPr algn="ctr">
              <a:buNone/>
            </a:pPr>
            <a:r>
              <a:rPr lang="en-US" sz="5400" b="1" dirty="0" smtClean="0">
                <a:blipFill>
                  <a:blip r:embed="rId2"/>
                  <a:tile tx="0" ty="0" sx="100000" sy="100000" flip="none" algn="tl"/>
                </a:blipFill>
                <a:effectLst>
                  <a:outerShdw blurRad="38100" dist="38100" dir="2700000" algn="tl">
                    <a:srgbClr val="000000">
                      <a:alpha val="43137"/>
                    </a:srgbClr>
                  </a:outerShdw>
                </a:effectLst>
                <a:latin typeface="Engravers MT" pitchFamily="18" charset="0"/>
                <a:cs typeface="B Mitra" pitchFamily="2" charset="-78"/>
              </a:rPr>
              <a:t>Plc</a:t>
            </a:r>
          </a:p>
          <a:p>
            <a:pPr algn="ctr">
              <a:buNone/>
            </a:pPr>
            <a:r>
              <a:rPr lang="en-US" sz="5400" dirty="0" smtClean="0">
                <a:blipFill>
                  <a:blip r:embed="rId2"/>
                  <a:tile tx="0" ty="0" sx="100000" sy="100000" flip="none" algn="tl"/>
                </a:blipFill>
                <a:effectLst>
                  <a:outerShdw blurRad="38100" dist="38100" dir="2700000" algn="tl">
                    <a:srgbClr val="000000">
                      <a:alpha val="43137"/>
                    </a:srgbClr>
                  </a:outerShdw>
                </a:effectLst>
                <a:latin typeface="Engravers MT" pitchFamily="18" charset="0"/>
                <a:cs typeface="B Mitra" pitchFamily="2" charset="-78"/>
              </a:rPr>
              <a:t>( power line carrier )</a:t>
            </a:r>
            <a:endParaRPr lang="fa-IR" sz="5400" dirty="0">
              <a:blipFill>
                <a:blip r:embed="rId2"/>
                <a:tile tx="0" ty="0" sx="100000" sy="100000" flip="none" algn="tl"/>
              </a:blipFill>
              <a:effectLst>
                <a:outerShdw blurRad="38100" dist="38100" dir="2700000" algn="tl">
                  <a:srgbClr val="000000">
                    <a:alpha val="43137"/>
                  </a:srgbClr>
                </a:outerShdw>
              </a:effectLst>
              <a:latin typeface="Engravers MT" pitchFamily="18" charset="0"/>
              <a:cs typeface="B Mitra" pitchFamily="2" charset="-78"/>
            </a:endParaRPr>
          </a:p>
        </p:txBody>
      </p:sp>
      <p:pic>
        <p:nvPicPr>
          <p:cNvPr id="31745" name="Picture 1" descr="M:\fm\sandbad\1_17.gif"/>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00034" y="4786322"/>
            <a:ext cx="1571636" cy="157163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750"/>
                            </p:stCondLst>
                            <p:childTnLst>
                              <p:par>
                                <p:cTn id="13" presetID="58" presetClass="entr" presetSubtype="0" accel="10000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9" dur="500"/>
                                        <p:tgtEl>
                                          <p:spTgt spid="3">
                                            <p:txEl>
                                              <p:pRg st="0" end="0"/>
                                            </p:txEl>
                                          </p:spTgt>
                                        </p:tgtEl>
                                      </p:cBhvr>
                                    </p:animEffect>
                                  </p:childTnLst>
                                </p:cTn>
                              </p:par>
                            </p:childTnLst>
                          </p:cTn>
                        </p:par>
                        <p:par>
                          <p:cTn id="20" fill="hold">
                            <p:stCondLst>
                              <p:cond delay="2250"/>
                            </p:stCondLst>
                            <p:childTnLst>
                              <p:par>
                                <p:cTn id="21" presetID="58" presetClass="entr" presetSubtype="0" accel="100000" fill="hold" nodeType="afterEffect">
                                  <p:stCondLst>
                                    <p:cond delay="0"/>
                                  </p:stCondLst>
                                  <p:iterate type="lt">
                                    <p:tmPct val="0"/>
                                  </p:iterate>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24"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27" dur="500"/>
                                        <p:tgtEl>
                                          <p:spTgt spid="3">
                                            <p:txEl>
                                              <p:pRg st="1" end="1"/>
                                            </p:txEl>
                                          </p:spTgt>
                                        </p:tgtEl>
                                      </p:cBhvr>
                                    </p:animEffect>
                                  </p:childTnLst>
                                </p:cTn>
                              </p:par>
                            </p:childTnLst>
                          </p:cTn>
                        </p:par>
                        <p:par>
                          <p:cTn id="28" fill="hold">
                            <p:stCondLst>
                              <p:cond delay="2750"/>
                            </p:stCondLst>
                            <p:childTnLst>
                              <p:par>
                                <p:cTn id="29" presetID="34" presetClass="entr" presetSubtype="0" fill="hold" nodeType="afterEffect">
                                  <p:stCondLst>
                                    <p:cond delay="0"/>
                                  </p:stCondLst>
                                  <p:childTnLst>
                                    <p:set>
                                      <p:cBhvr>
                                        <p:cTn id="30" dur="1" fill="hold">
                                          <p:stCondLst>
                                            <p:cond delay="0"/>
                                          </p:stCondLst>
                                        </p:cTn>
                                        <p:tgtEl>
                                          <p:spTgt spid="31745"/>
                                        </p:tgtEl>
                                        <p:attrNameLst>
                                          <p:attrName>style.visibility</p:attrName>
                                        </p:attrNameLst>
                                      </p:cBhvr>
                                      <p:to>
                                        <p:strVal val="visible"/>
                                      </p:to>
                                    </p:set>
                                    <p:anim from="(-#ppt_w/2)" to="(#ppt_x)" calcmode="lin" valueType="num">
                                      <p:cBhvr>
                                        <p:cTn id="31" dur="600" fill="hold">
                                          <p:stCondLst>
                                            <p:cond delay="0"/>
                                          </p:stCondLst>
                                        </p:cTn>
                                        <p:tgtEl>
                                          <p:spTgt spid="31745"/>
                                        </p:tgtEl>
                                        <p:attrNameLst>
                                          <p:attrName>ppt_x</p:attrName>
                                        </p:attrNameLst>
                                      </p:cBhvr>
                                    </p:anim>
                                    <p:anim from="0" to="-1.0" calcmode="lin" valueType="num">
                                      <p:cBhvr>
                                        <p:cTn id="32" dur="200" decel="50000" autoRev="1" fill="hold">
                                          <p:stCondLst>
                                            <p:cond delay="600"/>
                                          </p:stCondLst>
                                        </p:cTn>
                                        <p:tgtEl>
                                          <p:spTgt spid="31745"/>
                                        </p:tgtEl>
                                        <p:attrNameLst>
                                          <p:attrName>xshear</p:attrName>
                                        </p:attrNameLst>
                                      </p:cBhvr>
                                    </p:anim>
                                    <p:animScale>
                                      <p:cBhvr>
                                        <p:cTn id="33" dur="200" decel="100000" autoRev="1" fill="hold">
                                          <p:stCondLst>
                                            <p:cond delay="600"/>
                                          </p:stCondLst>
                                        </p:cTn>
                                        <p:tgtEl>
                                          <p:spTgt spid="31745"/>
                                        </p:tgtEl>
                                      </p:cBhvr>
                                      <p:from x="100000" y="100000"/>
                                      <p:to x="80000" y="100000"/>
                                    </p:animScale>
                                    <p:anim by="(#ppt_h/3+#ppt_w*0.1)" calcmode="lin" valueType="num">
                                      <p:cBhvr additive="sum">
                                        <p:cTn id="34" dur="200" decel="100000" autoRev="1" fill="hold">
                                          <p:stCondLst>
                                            <p:cond delay="600"/>
                                          </p:stCondLst>
                                        </p:cTn>
                                        <p:tgtEl>
                                          <p:spTgt spid="3174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Bookman Old Style" pitchFamily="18" charset="0"/>
                <a:cs typeface="B Mitra" pitchFamily="2" charset="-78"/>
              </a:rPr>
              <a:t>Couplers</a:t>
            </a:r>
            <a:endParaRPr lang="fa-IR"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a:xfrm>
            <a:off x="714348" y="2428868"/>
            <a:ext cx="7772400" cy="2590808"/>
          </a:xfrm>
        </p:spPr>
        <p:txBody>
          <a:bodyPr/>
          <a:lstStyle/>
          <a:p>
            <a:pPr marL="182563" indent="258763" algn="justLow"/>
            <a:r>
              <a:rPr lang="fa-IR" sz="3600" dirty="0" smtClean="0"/>
              <a:t>اين تجهــيزات در واقــع واحــدهاي متصل کننده (يا کوپلينگ) مي باشند،که براي تزريق و تصحيح سيگنال هاي مخابراتي از تجهيزات </a:t>
            </a:r>
            <a:r>
              <a:rPr lang="en-US" dirty="0" smtClean="0">
                <a:latin typeface="Bookman Old Style" pitchFamily="18" charset="0"/>
                <a:cs typeface="B Mitra" pitchFamily="2" charset="-78"/>
              </a:rPr>
              <a:t>PLC</a:t>
            </a:r>
            <a:r>
              <a:rPr lang="fa-IR" sz="3600" dirty="0" smtClean="0"/>
              <a:t> به خطوط قدرت </a:t>
            </a:r>
            <a:r>
              <a:rPr lang="en-US" sz="3600" dirty="0" smtClean="0"/>
              <a:t>(</a:t>
            </a:r>
            <a:r>
              <a:rPr lang="en-US" dirty="0" smtClean="0">
                <a:latin typeface="Bookman Old Style" pitchFamily="18" charset="0"/>
                <a:cs typeface="B Mitra" pitchFamily="2" charset="-78"/>
              </a:rPr>
              <a:t>LV,MV</a:t>
            </a:r>
            <a:r>
              <a:rPr lang="en-US" sz="3600" dirty="0" smtClean="0"/>
              <a:t>) </a:t>
            </a:r>
            <a:r>
              <a:rPr lang="fa-IR" sz="3600" dirty="0" smtClean="0"/>
              <a:t>به کار گرفته مي شود.</a:t>
            </a:r>
            <a:r>
              <a:rPr lang="fa-IR" sz="4400" dirty="0" smtClean="0"/>
              <a:t> </a:t>
            </a:r>
            <a:endParaRPr lang="en-US" sz="4400" dirty="0" smtClean="0"/>
          </a:p>
          <a:p>
            <a:pPr marL="182563" indent="258763"/>
            <a:endParaRPr lang="fa-IR" sz="36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214290"/>
            <a:ext cx="7772400" cy="914400"/>
          </a:xfrm>
        </p:spPr>
        <p:txBody>
          <a:bodyPr/>
          <a:lstStyle/>
          <a:p>
            <a:r>
              <a:rPr lang="fa-IR" sz="4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باند های فرکانسی:</a:t>
            </a:r>
            <a:endParaRPr lang="fa-IR"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a:xfrm>
            <a:off x="214314" y="1428736"/>
            <a:ext cx="8786842" cy="4786346"/>
          </a:xfrm>
        </p:spPr>
        <p:txBody>
          <a:bodyPr>
            <a:normAutofit/>
          </a:bodyPr>
          <a:lstStyle/>
          <a:p>
            <a:pPr marL="6350" indent="358775" algn="justLow"/>
            <a:r>
              <a:rPr lang="fa-IR" sz="3600" dirty="0" smtClean="0">
                <a:solidFill>
                  <a:srgbClr val="808000"/>
                </a:solidFill>
                <a:effectLst>
                  <a:outerShdw blurRad="38100" dist="38100" dir="2700000" algn="tl">
                    <a:srgbClr val="000000">
                      <a:alpha val="43137"/>
                    </a:srgbClr>
                  </a:outerShdw>
                </a:effectLst>
              </a:rPr>
              <a:t>فناوري انتقال </a:t>
            </a:r>
            <a:r>
              <a:rPr lang="en-US" dirty="0" smtClean="0">
                <a:solidFill>
                  <a:srgbClr val="808000"/>
                </a:solidFill>
                <a:effectLst>
                  <a:outerShdw blurRad="38100" dist="38100" dir="2700000" algn="tl">
                    <a:srgbClr val="000000">
                      <a:alpha val="43137"/>
                    </a:srgbClr>
                  </a:outerShdw>
                </a:effectLst>
                <a:latin typeface="Bookman Old Style" pitchFamily="18" charset="0"/>
                <a:cs typeface="B Mitra" pitchFamily="2" charset="-78"/>
              </a:rPr>
              <a:t>PLC</a:t>
            </a:r>
            <a:r>
              <a:rPr lang="fa-IR" sz="3600" dirty="0" smtClean="0">
                <a:solidFill>
                  <a:srgbClr val="808000"/>
                </a:solidFill>
                <a:effectLst>
                  <a:outerShdw blurRad="38100" dist="38100" dir="2700000" algn="tl">
                    <a:srgbClr val="000000">
                      <a:alpha val="43137"/>
                    </a:srgbClr>
                  </a:outerShdw>
                </a:effectLst>
              </a:rPr>
              <a:t> در باند فركانس </a:t>
            </a:r>
            <a:r>
              <a:rPr lang="en-US" dirty="0" smtClean="0">
                <a:solidFill>
                  <a:srgbClr val="808000"/>
                </a:solidFill>
                <a:effectLst>
                  <a:outerShdw blurRad="38100" dist="38100" dir="2700000" algn="tl">
                    <a:srgbClr val="000000">
                      <a:alpha val="43137"/>
                    </a:srgbClr>
                  </a:outerShdw>
                </a:effectLst>
                <a:latin typeface="Bookman Old Style" pitchFamily="18" charset="0"/>
                <a:cs typeface="B Mitra" pitchFamily="2" charset="-78"/>
              </a:rPr>
              <a:t>1.6MHz</a:t>
            </a:r>
            <a:r>
              <a:rPr lang="fa-IR" sz="3600" dirty="0" smtClean="0">
                <a:solidFill>
                  <a:srgbClr val="808000"/>
                </a:solidFill>
                <a:effectLst>
                  <a:outerShdw blurRad="38100" dist="38100" dir="2700000" algn="tl">
                    <a:srgbClr val="000000">
                      <a:alpha val="43137"/>
                    </a:srgbClr>
                  </a:outerShdw>
                </a:effectLst>
              </a:rPr>
              <a:t> تا </a:t>
            </a:r>
            <a:r>
              <a:rPr lang="en-US" dirty="0" smtClean="0">
                <a:solidFill>
                  <a:srgbClr val="808000"/>
                </a:solidFill>
                <a:effectLst>
                  <a:outerShdw blurRad="38100" dist="38100" dir="2700000" algn="tl">
                    <a:srgbClr val="000000">
                      <a:alpha val="43137"/>
                    </a:srgbClr>
                  </a:outerShdw>
                </a:effectLst>
                <a:latin typeface="Bookman Old Style" pitchFamily="18" charset="0"/>
                <a:cs typeface="B Mitra" pitchFamily="2" charset="-78"/>
              </a:rPr>
              <a:t>30MHz</a:t>
            </a:r>
            <a:r>
              <a:rPr lang="fa-IR" sz="3600" dirty="0" smtClean="0">
                <a:solidFill>
                  <a:srgbClr val="808000"/>
                </a:solidFill>
                <a:effectLst>
                  <a:outerShdw blurRad="38100" dist="38100" dir="2700000" algn="tl">
                    <a:srgbClr val="000000">
                      <a:alpha val="43137"/>
                    </a:srgbClr>
                  </a:outerShdw>
                </a:effectLst>
              </a:rPr>
              <a:t> كار مي كند. پهناي باند </a:t>
            </a:r>
            <a:r>
              <a:rPr lang="en-US" dirty="0" smtClean="0">
                <a:solidFill>
                  <a:srgbClr val="808000"/>
                </a:solidFill>
                <a:effectLst>
                  <a:outerShdw blurRad="38100" dist="38100" dir="2700000" algn="tl">
                    <a:srgbClr val="000000">
                      <a:alpha val="43137"/>
                    </a:srgbClr>
                  </a:outerShdw>
                </a:effectLst>
                <a:latin typeface="Bookman Old Style" pitchFamily="18" charset="0"/>
                <a:cs typeface="B Mitra" pitchFamily="2" charset="-78"/>
              </a:rPr>
              <a:t>PLC</a:t>
            </a:r>
            <a:r>
              <a:rPr lang="fa-IR" sz="3600" dirty="0" smtClean="0">
                <a:solidFill>
                  <a:srgbClr val="808000"/>
                </a:solidFill>
                <a:effectLst>
                  <a:outerShdw blurRad="38100" dist="38100" dir="2700000" algn="tl">
                    <a:srgbClr val="000000">
                      <a:alpha val="43137"/>
                    </a:srgbClr>
                  </a:outerShdw>
                </a:effectLst>
              </a:rPr>
              <a:t> در دو بخش مجزا (زير باند) قابل تفکيک است:</a:t>
            </a:r>
          </a:p>
          <a:p>
            <a:pPr marL="6350" indent="358775" algn="justLow">
              <a:buFont typeface="Wingdings" pitchFamily="2" charset="2"/>
              <a:buChar char="q"/>
            </a:pPr>
            <a:r>
              <a:rPr lang="fa-IR" dirty="0" smtClean="0"/>
              <a:t>بخش دسترسي : از زير باند فركانسي پايين (تا حداكثر 12 مگاهرتز) استفاده مي كند </a:t>
            </a:r>
            <a:endParaRPr lang="fa-IR" sz="3200" dirty="0" smtClean="0"/>
          </a:p>
          <a:p>
            <a:pPr marL="6350" indent="358775" algn="justLow">
              <a:buFont typeface="Wingdings" pitchFamily="2" charset="2"/>
              <a:buChar char="q"/>
            </a:pPr>
            <a:r>
              <a:rPr lang="fa-IR" dirty="0" smtClean="0"/>
              <a:t>بخش خانگي: معمولاً در فركانس هاي بالاتري (12 تا 30 مگاهرتز) كار مي‌کند</a:t>
            </a:r>
          </a:p>
          <a:p>
            <a:pPr marL="6350" indent="358775" algn="justLow"/>
            <a:r>
              <a:rPr lang="fa-IR" sz="3200" dirty="0" smtClean="0"/>
              <a:t>كه هر كدام به قسمت هاي ارتباطي مختلفي تخصيص داده مي شوند.</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857232"/>
            <a:ext cx="7772400" cy="914400"/>
          </a:xfrm>
        </p:spPr>
        <p:txBody>
          <a:bodyPr/>
          <a:lstStyle/>
          <a:p>
            <a:pPr algn="r"/>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روشها ی مدولاسیون در </a:t>
            </a: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plc</a:t>
            </a:r>
            <a:r>
              <a:rPr lang="fa-IR" sz="3200" dirty="0" smtClean="0"/>
              <a:t>:</a:t>
            </a:r>
            <a:endParaRPr lang="fa-IR" sz="3200" dirty="0"/>
          </a:p>
        </p:txBody>
      </p:sp>
      <p:sp>
        <p:nvSpPr>
          <p:cNvPr id="3" name="Content Placeholder 2"/>
          <p:cNvSpPr>
            <a:spLocks noGrp="1"/>
          </p:cNvSpPr>
          <p:nvPr>
            <p:ph idx="1"/>
          </p:nvPr>
        </p:nvSpPr>
        <p:spPr>
          <a:xfrm>
            <a:off x="785786" y="2143116"/>
            <a:ext cx="7286676" cy="3143272"/>
          </a:xfrm>
        </p:spPr>
        <p:txBody>
          <a:bodyPr>
            <a:normAutofit/>
          </a:bodyPr>
          <a:lstStyle/>
          <a:p>
            <a:pPr>
              <a:buFont typeface="Wingdings" pitchFamily="2" charset="2"/>
              <a:buChar char="q"/>
            </a:pPr>
            <a:r>
              <a:rPr lang="en-US" dirty="0" smtClean="0">
                <a:latin typeface="Bookman Old Style" pitchFamily="18" charset="0"/>
                <a:cs typeface="B Mitra" pitchFamily="2" charset="-78"/>
              </a:rPr>
              <a:t>DSSS</a:t>
            </a:r>
          </a:p>
          <a:p>
            <a:pPr>
              <a:buFont typeface="Wingdings" pitchFamily="2" charset="2"/>
              <a:buChar char="q"/>
            </a:pPr>
            <a:r>
              <a:rPr lang="en-US" dirty="0" smtClean="0">
                <a:latin typeface="Bookman Old Style" pitchFamily="18" charset="0"/>
                <a:cs typeface="B Mitra" pitchFamily="2" charset="-78"/>
              </a:rPr>
              <a:t>OFDM</a:t>
            </a:r>
            <a:endParaRPr lang="fa-IR" dirty="0" smtClean="0">
              <a:latin typeface="Bookman Old Style" pitchFamily="18" charset="0"/>
              <a:cs typeface="B Mitra" pitchFamily="2" charset="-78"/>
            </a:endParaRPr>
          </a:p>
          <a:p>
            <a:pPr>
              <a:buFont typeface="Wingdings" pitchFamily="2" charset="2"/>
              <a:buChar char="q"/>
            </a:pPr>
            <a:r>
              <a:rPr lang="en-US" dirty="0" smtClean="0">
                <a:latin typeface="Bookman Old Style" pitchFamily="18" charset="0"/>
                <a:cs typeface="B Mitra" pitchFamily="2" charset="-78"/>
              </a:rPr>
              <a:t>GMSK</a:t>
            </a:r>
            <a:endParaRPr lang="fa-IR"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itchFamily="18" charset="0"/>
                <a:cs typeface="B Mitra" pitchFamily="2" charset="-78"/>
              </a:rPr>
              <a:t>DSSS</a:t>
            </a:r>
            <a:endParaRPr lang="fa-IR" dirty="0"/>
          </a:p>
        </p:txBody>
      </p:sp>
      <p:sp>
        <p:nvSpPr>
          <p:cNvPr id="3" name="Content Placeholder 2"/>
          <p:cNvSpPr>
            <a:spLocks noGrp="1"/>
          </p:cNvSpPr>
          <p:nvPr>
            <p:ph idx="1"/>
          </p:nvPr>
        </p:nvSpPr>
        <p:spPr>
          <a:xfrm>
            <a:off x="642910" y="2285992"/>
            <a:ext cx="7772400" cy="3019436"/>
          </a:xfrm>
        </p:spPr>
        <p:txBody>
          <a:bodyPr/>
          <a:lstStyle/>
          <a:p>
            <a:pPr marL="98425" indent="282575"/>
            <a:r>
              <a:rPr lang="fa-IR" dirty="0" smtClean="0"/>
              <a:t>اين روش چگالي طيفي پاييني را با پخش كردن سيگنال روي كل باند فركانسي ايجاد کرده و با پهناي باند پايين و مناسب در مقابل انتشار تاخير چند مسيره، استحكام قابل قبولي در مقابل تمامي انواع تداخلات فراهم مي كند.</a:t>
            </a:r>
          </a:p>
          <a:p>
            <a:pPr marL="98425" indent="282575"/>
            <a:r>
              <a:rPr lang="fa-IR" dirty="0" smtClean="0"/>
              <a:t>به همين خاطر براي </a:t>
            </a:r>
            <a:r>
              <a:rPr lang="fa-IR" sz="2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انتقال اطلاعات با سرعت پايين</a:t>
            </a:r>
            <a:r>
              <a:rPr lang="fa-IR" dirty="0" smtClean="0"/>
              <a:t>، مناسب مي باشد.</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928670"/>
            <a:ext cx="7772400" cy="1143000"/>
          </a:xfrm>
        </p:spPr>
        <p:txBody>
          <a:bodyPr/>
          <a:lstStyle/>
          <a:p>
            <a:r>
              <a:rPr lang="en-US" dirty="0" smtClean="0">
                <a:latin typeface="Bookman Old Style" pitchFamily="18" charset="0"/>
                <a:cs typeface="B Mitra" pitchFamily="2" charset="-78"/>
              </a:rPr>
              <a:t>OFDM</a:t>
            </a:r>
            <a:endParaRPr lang="fa-IR" dirty="0"/>
          </a:p>
        </p:txBody>
      </p:sp>
      <p:sp>
        <p:nvSpPr>
          <p:cNvPr id="3" name="Content Placeholder 2"/>
          <p:cNvSpPr>
            <a:spLocks noGrp="1"/>
          </p:cNvSpPr>
          <p:nvPr>
            <p:ph idx="1"/>
          </p:nvPr>
        </p:nvSpPr>
        <p:spPr>
          <a:xfrm>
            <a:off x="714348" y="2428868"/>
            <a:ext cx="7772400" cy="2805122"/>
          </a:xfrm>
        </p:spPr>
        <p:txBody>
          <a:bodyPr/>
          <a:lstStyle/>
          <a:p>
            <a:pPr marL="6350" indent="282575"/>
            <a:r>
              <a:rPr lang="fa-IR" dirty="0" smtClean="0"/>
              <a:t>این روش شامل تعداد زيادي از حامل هاي با پهناي باند باريك مي باشد كه كنار يكديگر قرار گرفته اند.</a:t>
            </a:r>
          </a:p>
          <a:p>
            <a:pPr marL="6350" indent="282575"/>
            <a:r>
              <a:rPr lang="fa-IR" dirty="0" smtClean="0"/>
              <a:t> بنابراين سيگنال روي كل پهناي باند پخش مي شود. اين روش هم كار مدولاسيون و هم </a:t>
            </a:r>
            <a:r>
              <a:rPr lang="fa-IR" sz="2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انتقال اطلاعات چندتايي</a:t>
            </a:r>
            <a:r>
              <a:rPr lang="fa-IR" dirty="0" smtClean="0"/>
              <a:t> (</a:t>
            </a:r>
            <a:r>
              <a:rPr lang="en-US" sz="2800" dirty="0" smtClean="0">
                <a:latin typeface="Bookman Old Style" pitchFamily="18" charset="0"/>
                <a:cs typeface="B Mitra" pitchFamily="2" charset="-78"/>
              </a:rPr>
              <a:t>Multiplexing</a:t>
            </a:r>
            <a:r>
              <a:rPr lang="fa-IR" dirty="0" smtClean="0"/>
              <a:t>) را انجام مي‌دهد.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14348" y="500042"/>
            <a:ext cx="7772400" cy="1143000"/>
          </a:xfrm>
        </p:spPr>
        <p:txBody>
          <a:bodyPr/>
          <a:lstStyle/>
          <a:p>
            <a:r>
              <a:rPr lang="en-US" dirty="0" smtClean="0">
                <a:latin typeface="Bookman Old Style" pitchFamily="18" charset="0"/>
                <a:cs typeface="B Mitra" pitchFamily="2" charset="-78"/>
              </a:rPr>
              <a:t>GMSK</a:t>
            </a:r>
            <a:endParaRPr lang="fa-IR" dirty="0"/>
          </a:p>
        </p:txBody>
      </p:sp>
      <p:sp>
        <p:nvSpPr>
          <p:cNvPr id="3" name="Content Placeholder 2"/>
          <p:cNvSpPr>
            <a:spLocks noGrp="1"/>
          </p:cNvSpPr>
          <p:nvPr>
            <p:ph idx="1"/>
          </p:nvPr>
        </p:nvSpPr>
        <p:spPr>
          <a:xfrm>
            <a:off x="500034" y="1857364"/>
            <a:ext cx="8072494" cy="4310074"/>
          </a:xfrm>
        </p:spPr>
        <p:txBody>
          <a:bodyPr/>
          <a:lstStyle/>
          <a:p>
            <a:pPr marL="0" indent="365125"/>
            <a:r>
              <a:rPr lang="fa-IR" dirty="0" smtClean="0"/>
              <a:t> </a:t>
            </a:r>
            <a:r>
              <a:rPr lang="en-US" dirty="0" smtClean="0">
                <a:latin typeface="Bookman Old Style" pitchFamily="18" charset="0"/>
                <a:cs typeface="B Mitra" pitchFamily="2" charset="-78"/>
              </a:rPr>
              <a:t>GMSK </a:t>
            </a:r>
            <a:r>
              <a:rPr lang="fa-IR" dirty="0" smtClean="0">
                <a:latin typeface="Bookman Old Style" pitchFamily="18" charset="0"/>
                <a:cs typeface="B Mitra" pitchFamily="2" charset="-78"/>
              </a:rPr>
              <a:t> </a:t>
            </a:r>
            <a:r>
              <a:rPr lang="fa-IR" dirty="0" smtClean="0"/>
              <a:t>نوع خاصي از مدولاسيون باند باريك مي باشد كه </a:t>
            </a:r>
            <a:r>
              <a:rPr lang="fa-IR" sz="2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اطلاعات را در فاز حامل ارسال مي كند </a:t>
            </a:r>
            <a:r>
              <a:rPr lang="fa-IR" dirty="0" smtClean="0"/>
              <a:t>كه نتيجه آن بسته هاي سيگنال ثابت مي باشد. </a:t>
            </a:r>
          </a:p>
          <a:p>
            <a:pPr marL="0" indent="365125"/>
            <a:r>
              <a:rPr lang="fa-IR" dirty="0" smtClean="0"/>
              <a:t>اين روش امكان استفاده از تقويت كننده هاي ساده تري بدون توليد هرگونه هارمونيك  هاي اختلالي را فراهم مي كند. با مديريت هم زمان حامل هاي مختلف در باندهاي فركانسي، سرعت انتقال متفاوتي حاصل مي شود. اين مدولاسيون در مقابل پارازيت هاي خارجي مقاوم بوده و در تلفن سيار (</a:t>
            </a:r>
            <a:r>
              <a:rPr lang="en-US" sz="2800" dirty="0" smtClean="0">
                <a:latin typeface="Bookman Old Style" pitchFamily="18" charset="0"/>
                <a:cs typeface="B Mitra" pitchFamily="2" charset="-78"/>
              </a:rPr>
              <a:t>GSM</a:t>
            </a:r>
            <a:r>
              <a:rPr lang="fa-IR" dirty="0" smtClean="0"/>
              <a:t>) و محصولات شركت </a:t>
            </a:r>
            <a:r>
              <a:rPr lang="en-US" sz="2800" dirty="0" smtClean="0">
                <a:latin typeface="Bookman Old Style" pitchFamily="18" charset="0"/>
                <a:cs typeface="B Mitra" pitchFamily="2" charset="-78"/>
              </a:rPr>
              <a:t>ASCOM</a:t>
            </a:r>
            <a:r>
              <a:rPr lang="fa-IR" dirty="0" smtClean="0"/>
              <a:t> استفاده شده است.</a:t>
            </a:r>
            <a:endParaRPr lang="en-US" dirty="0" smtClean="0"/>
          </a:p>
          <a:p>
            <a:pPr marL="0" indent="365125"/>
            <a:endParaRPr lang="fa-I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428604"/>
            <a:ext cx="7772400" cy="914400"/>
          </a:xfrm>
        </p:spPr>
        <p:txBody>
          <a:bodyPr/>
          <a:lstStyle/>
          <a:p>
            <a:pPr algn="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PLC </a:t>
            </a:r>
            <a:r>
              <a:rPr lang="fa-IR"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هاي نسل بعد ...</a:t>
            </a:r>
            <a:endParaRPr lang="fa-IR"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a:xfrm>
            <a:off x="285720" y="1428736"/>
            <a:ext cx="8501122" cy="4572032"/>
          </a:xfrm>
        </p:spPr>
        <p:txBody>
          <a:bodyPr/>
          <a:lstStyle/>
          <a:p>
            <a:pPr marL="98425" lvl="0" indent="266700">
              <a:buFont typeface="Wingdings" pitchFamily="2" charset="2"/>
              <a:buChar char="q"/>
            </a:pPr>
            <a:r>
              <a:rPr lang="fa-IR" dirty="0" smtClean="0"/>
              <a:t>در تجهيزات نسل جديد</a:t>
            </a:r>
            <a:r>
              <a:rPr lang="en-US" sz="2800" dirty="0" smtClean="0">
                <a:latin typeface="Bookman Old Style" pitchFamily="18" charset="0"/>
                <a:cs typeface="B Mitra" pitchFamily="2" charset="-78"/>
              </a:rPr>
              <a:t>PLC</a:t>
            </a:r>
            <a:r>
              <a:rPr lang="en-US" dirty="0" smtClean="0"/>
              <a:t> </a:t>
            </a:r>
            <a:r>
              <a:rPr lang="fa-IR" dirty="0" smtClean="0"/>
              <a:t> عمليات نصب بسيار راحت تر مي شود.</a:t>
            </a:r>
            <a:endParaRPr lang="en-US" dirty="0" smtClean="0"/>
          </a:p>
          <a:p>
            <a:pPr marL="98425" lvl="0" indent="373063">
              <a:buFont typeface="Wingdings" pitchFamily="2" charset="2"/>
              <a:buChar char="q"/>
            </a:pPr>
            <a:r>
              <a:rPr lang="fa-IR" dirty="0" smtClean="0"/>
              <a:t>تجهيزات </a:t>
            </a:r>
            <a:r>
              <a:rPr lang="en-US" sz="2800" dirty="0" smtClean="0">
                <a:latin typeface="Bookman Old Style" pitchFamily="18" charset="0"/>
                <a:cs typeface="B Mitra" pitchFamily="2" charset="-78"/>
              </a:rPr>
              <a:t>plug-and-play</a:t>
            </a:r>
            <a:r>
              <a:rPr lang="fa-IR" dirty="0" smtClean="0"/>
              <a:t>، قابليت هاي شکل بندي خودکار شبکه و قابليت هاي کنترل از راه دور را به </a:t>
            </a:r>
            <a:r>
              <a:rPr lang="en-US" sz="2800" dirty="0" smtClean="0">
                <a:latin typeface="Bookman Old Style" pitchFamily="18" charset="0"/>
                <a:cs typeface="B Mitra" pitchFamily="2" charset="-78"/>
              </a:rPr>
              <a:t>PLC</a:t>
            </a:r>
            <a:r>
              <a:rPr lang="fa-IR" dirty="0" smtClean="0"/>
              <a:t> مي دهند.</a:t>
            </a:r>
            <a:endParaRPr lang="en-US" dirty="0" smtClean="0"/>
          </a:p>
          <a:p>
            <a:pPr marL="98425" lvl="0" indent="373063">
              <a:buFont typeface="Wingdings" pitchFamily="2" charset="2"/>
              <a:buChar char="q"/>
            </a:pPr>
            <a:r>
              <a:rPr lang="fa-IR" dirty="0" smtClean="0"/>
              <a:t>اندازه تجهيزات کوچکتر مي شود. </a:t>
            </a:r>
            <a:endParaRPr lang="en-US" dirty="0" smtClean="0"/>
          </a:p>
          <a:p>
            <a:pPr marL="98425" lvl="0" indent="373063">
              <a:buFont typeface="Wingdings" pitchFamily="2" charset="2"/>
              <a:buChar char="q"/>
            </a:pPr>
            <a:r>
              <a:rPr lang="fa-IR" dirty="0" smtClean="0"/>
              <a:t>مکانيزم هاي تشخيصي پيشرفته براي مديريت شبکه، نگهداري و کنترل از راه دور و يکپارچگي در سيستم ايجاد مي شود.</a:t>
            </a:r>
            <a:endParaRPr lang="en-US" dirty="0" smtClean="0"/>
          </a:p>
          <a:p>
            <a:pPr marL="98425" indent="373063">
              <a:buFont typeface="Wingdings" pitchFamily="2" charset="2"/>
              <a:buChar char="q"/>
            </a:pPr>
            <a:r>
              <a:rPr lang="fa-IR" dirty="0" smtClean="0"/>
              <a:t>مثال پشتيباني کامل از </a:t>
            </a:r>
            <a:r>
              <a:rPr lang="en-US" sz="2800" dirty="0" smtClean="0">
                <a:latin typeface="Bookman Old Style" pitchFamily="18" charset="0"/>
                <a:cs typeface="B Mitra" pitchFamily="2" charset="-78"/>
              </a:rPr>
              <a:t>VOIP</a:t>
            </a:r>
            <a:r>
              <a:rPr lang="fa-IR" dirty="0" smtClean="0"/>
              <a:t>، افزايش تعداد تماس هاي صوتي مجاز در شبکه، پشتيباني از </a:t>
            </a:r>
            <a:r>
              <a:rPr lang="en-US" sz="2800" dirty="0" smtClean="0">
                <a:latin typeface="Bookman Old Style" pitchFamily="18" charset="0"/>
                <a:cs typeface="B Mitra" pitchFamily="2" charset="-78"/>
              </a:rPr>
              <a:t>VLAN</a:t>
            </a:r>
            <a:r>
              <a:rPr lang="en-US" dirty="0" smtClean="0"/>
              <a:t> </a:t>
            </a:r>
            <a:r>
              <a:rPr lang="fa-IR" dirty="0" smtClean="0"/>
              <a:t>و </a:t>
            </a:r>
            <a:r>
              <a:rPr lang="en-US" sz="2800" dirty="0" smtClean="0">
                <a:latin typeface="Bookman Old Style" pitchFamily="18" charset="0"/>
                <a:cs typeface="B Mitra" pitchFamily="2" charset="-78"/>
              </a:rPr>
              <a:t>OVLAN</a:t>
            </a:r>
            <a:r>
              <a:rPr lang="en-US" dirty="0" smtClean="0"/>
              <a:t> </a:t>
            </a:r>
            <a:r>
              <a:rPr lang="fa-IR" dirty="0" smtClean="0"/>
              <a:t>، </a:t>
            </a:r>
            <a:r>
              <a:rPr lang="en-US" sz="2800" dirty="0" smtClean="0">
                <a:latin typeface="Bookman Old Style" pitchFamily="18" charset="0"/>
                <a:cs typeface="B Mitra" pitchFamily="2" charset="-78"/>
              </a:rPr>
              <a:t>Multicast</a:t>
            </a:r>
            <a:r>
              <a:rPr lang="en-US" dirty="0" smtClean="0"/>
              <a:t> </a:t>
            </a:r>
            <a:r>
              <a:rPr lang="fa-IR" dirty="0" smtClean="0"/>
              <a:t> .</a:t>
            </a:r>
            <a:endParaRPr lang="fa-I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8" y="1571612"/>
            <a:ext cx="8929718" cy="3500462"/>
          </a:xfrm>
        </p:spPr>
        <p:txBody>
          <a:bodyPr/>
          <a:lstStyle/>
          <a:p>
            <a:pPr algn="ctr"/>
            <a:r>
              <a:rPr lang="fa-IR"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مقايسه </a:t>
            </a:r>
            <a:r>
              <a:rPr lang="en-US"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PLC</a:t>
            </a:r>
            <a:r>
              <a:rPr lang="fa-IR"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با</a:t>
            </a:r>
            <a:br>
              <a:rPr lang="fa-IR"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fa-IR"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ديگر فناوريهاي انتقال اطلاعات</a:t>
            </a:r>
            <a:endParaRPr lang="fa-IR"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mph" presetSubtype="0" fill="hold" grpId="0" nodeType="afterEffect">
                                  <p:stCondLst>
                                    <p:cond delay="0"/>
                                  </p:stCondLst>
                                  <p:iterate type="lt">
                                    <p:tmPct val="10000"/>
                                  </p:iterate>
                                  <p:childTnLst>
                                    <p:set>
                                      <p:cBhvr override="childStyle">
                                        <p:cTn id="6" dur="250" autoRev="1" fill="hold"/>
                                        <p:tgtEl>
                                          <p:spTgt spid="2"/>
                                        </p:tgtEl>
                                        <p:attrNameLst>
                                          <p:attrName>style.color</p:attrName>
                                        </p:attrNameLst>
                                      </p:cBhvr>
                                      <p:to>
                                        <p:clrVal>
                                          <a:srgbClr val="FF9900"/>
                                        </p:clrVal>
                                      </p:to>
                                    </p:set>
                                    <p:set>
                                      <p:cBhvr>
                                        <p:cTn id="7" dur="250" autoRev="1" fill="hold"/>
                                        <p:tgtEl>
                                          <p:spTgt spid="2"/>
                                        </p:tgtEl>
                                        <p:attrNameLst>
                                          <p:attrName>fillcolor</p:attrName>
                                        </p:attrNameLst>
                                      </p:cBhvr>
                                      <p:to>
                                        <p:clrVal>
                                          <a:srgbClr val="FF9900"/>
                                        </p:clrVal>
                                      </p:to>
                                    </p:set>
                                    <p:set>
                                      <p:cBhvr>
                                        <p:cTn id="8" dur="250" autoRev="1"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357166"/>
            <a:ext cx="5214974" cy="914400"/>
          </a:xfrm>
        </p:spPr>
        <p:txBody>
          <a:bodyPr/>
          <a:lstStyle/>
          <a:p>
            <a:pPr algn="ctr"/>
            <a:r>
              <a:rPr lang="fa-IR"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فیبر نوری:</a:t>
            </a:r>
            <a:endParaRPr lang="fa-IR"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a:xfrm>
            <a:off x="785786" y="1357298"/>
            <a:ext cx="7358114" cy="5072098"/>
          </a:xfrm>
        </p:spPr>
        <p:txBody>
          <a:bodyPr/>
          <a:lstStyle/>
          <a:p>
            <a:pPr lvl="0">
              <a:buFont typeface="Wingdings" pitchFamily="2" charset="2"/>
              <a:buChar char="q"/>
            </a:pPr>
            <a:r>
              <a:rPr lang="fa-IR" dirty="0" smtClean="0"/>
              <a:t>عدم تأثيرپذيري از تداخل الكترومغناطيسي</a:t>
            </a:r>
            <a:endParaRPr lang="en-US" dirty="0" smtClean="0"/>
          </a:p>
          <a:p>
            <a:pPr lvl="0">
              <a:buFont typeface="Wingdings" pitchFamily="2" charset="2"/>
              <a:buChar char="q"/>
            </a:pPr>
            <a:r>
              <a:rPr lang="fa-IR" dirty="0" smtClean="0"/>
              <a:t>عدم محدوديت در دستيابي به تعداد كانال</a:t>
            </a:r>
            <a:endParaRPr lang="en-US" dirty="0" smtClean="0"/>
          </a:p>
          <a:p>
            <a:pPr lvl="0">
              <a:buFont typeface="Wingdings" pitchFamily="2" charset="2"/>
              <a:buChar char="q"/>
            </a:pPr>
            <a:r>
              <a:rPr lang="fa-IR" dirty="0" smtClean="0"/>
              <a:t>سرعت زياد ارسال داده</a:t>
            </a:r>
            <a:endParaRPr lang="en-US" dirty="0" smtClean="0"/>
          </a:p>
          <a:p>
            <a:pPr lvl="0">
              <a:buFont typeface="Wingdings" pitchFamily="2" charset="2"/>
              <a:buChar char="q"/>
            </a:pPr>
            <a:r>
              <a:rPr lang="fa-IR" dirty="0" smtClean="0"/>
              <a:t>خطاي كم </a:t>
            </a:r>
            <a:r>
              <a:rPr lang="en-US" dirty="0" smtClean="0"/>
              <a:t>(</a:t>
            </a:r>
            <a:r>
              <a:rPr lang="en-US" sz="2800" dirty="0" smtClean="0">
                <a:latin typeface="Bookman Old Style" pitchFamily="18" charset="0"/>
                <a:cs typeface="B Mitra" pitchFamily="2" charset="-78"/>
              </a:rPr>
              <a:t>Bit</a:t>
            </a:r>
            <a:r>
              <a:rPr lang="en-US" dirty="0" smtClean="0"/>
              <a:t> </a:t>
            </a:r>
            <a:r>
              <a:rPr lang="en-US" sz="2800" dirty="0" smtClean="0">
                <a:latin typeface="Bookman Old Style" pitchFamily="18" charset="0"/>
                <a:cs typeface="B Mitra" pitchFamily="2" charset="-78"/>
              </a:rPr>
              <a:t>error</a:t>
            </a:r>
            <a:r>
              <a:rPr lang="en-US" dirty="0" smtClean="0"/>
              <a:t> </a:t>
            </a:r>
            <a:r>
              <a:rPr lang="en-US" sz="2800" dirty="0" smtClean="0">
                <a:latin typeface="Bookman Old Style" pitchFamily="18" charset="0"/>
                <a:cs typeface="B Mitra" pitchFamily="2" charset="-78"/>
              </a:rPr>
              <a:t>rate</a:t>
            </a:r>
            <a:r>
              <a:rPr lang="en-US" dirty="0" smtClean="0"/>
              <a:t>)</a:t>
            </a:r>
          </a:p>
          <a:p>
            <a:pPr lvl="0">
              <a:buFont typeface="Wingdings" pitchFamily="2" charset="2"/>
              <a:buChar char="q"/>
            </a:pPr>
            <a:r>
              <a:rPr lang="fa-IR" dirty="0" smtClean="0"/>
              <a:t>دستيابي به كانال (بسيار سريع)</a:t>
            </a:r>
            <a:endParaRPr lang="en-US" dirty="0" smtClean="0"/>
          </a:p>
          <a:p>
            <a:pPr>
              <a:buFont typeface="Wingdings" pitchFamily="2" charset="2"/>
              <a:buChar char="q"/>
            </a:pPr>
            <a:r>
              <a:rPr lang="fa-IR" dirty="0" smtClean="0"/>
              <a:t>معايب استفاده از فيبر نوري: </a:t>
            </a:r>
            <a:endParaRPr lang="en-US" dirty="0" smtClean="0"/>
          </a:p>
          <a:p>
            <a:pPr lvl="0">
              <a:buFont typeface="Wingdings" pitchFamily="2" charset="2"/>
              <a:buChar char="q"/>
            </a:pPr>
            <a:r>
              <a:rPr lang="fa-IR" dirty="0" smtClean="0"/>
              <a:t>هزينه بهره‌برداري زياد</a:t>
            </a:r>
            <a:endParaRPr lang="en-US" dirty="0" smtClean="0"/>
          </a:p>
          <a:p>
            <a:pPr>
              <a:buFont typeface="Wingdings" pitchFamily="2" charset="2"/>
              <a:buChar char="q"/>
            </a:pPr>
            <a:r>
              <a:rPr lang="fa-IR" dirty="0" smtClean="0"/>
              <a:t>هزينه احداث زياد</a:t>
            </a:r>
          </a:p>
          <a:p>
            <a:pPr>
              <a:buFont typeface="Wingdings" pitchFamily="2" charset="2"/>
              <a:buChar char="q"/>
            </a:pPr>
            <a:r>
              <a:rPr lang="fa-IR" dirty="0" smtClean="0"/>
              <a:t>مناسب نبودن آن براي كنترل تجهيزات هوائي شبكه توزيع</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grpId="0" nodeType="afterEffect">
                                  <p:stCondLst>
                                    <p:cond delay="0"/>
                                  </p:stCondLst>
                                  <p:childTnLst>
                                    <p:animMotion origin="layout" path="M 5.55556E-7 -2.71676E-6 L 0.5066 0.00324 " pathEditMode="relative" rAng="0" ptsTypes="AA">
                                      <p:cBhvr>
                                        <p:cTn id="6" dur="2000" fill="hold"/>
                                        <p:tgtEl>
                                          <p:spTgt spid="2"/>
                                        </p:tgtEl>
                                        <p:attrNameLst>
                                          <p:attrName>ppt_x</p:attrName>
                                          <p:attrName>ppt_y</p:attrName>
                                        </p:attrNameLst>
                                      </p:cBhvr>
                                      <p:rCtr x="253" y="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8604"/>
            <a:ext cx="5572132" cy="928694"/>
          </a:xfrm>
        </p:spPr>
        <p:txBody>
          <a:bodyPr/>
          <a:lstStyle/>
          <a:p>
            <a:pPr algn="ctr"/>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شبكه مخابراتي ماهواره‌:</a:t>
            </a:r>
            <a:endParaRPr lang="fa-IR"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a:xfrm>
            <a:off x="285720" y="1571612"/>
            <a:ext cx="8072494" cy="4786346"/>
          </a:xfrm>
        </p:spPr>
        <p:txBody>
          <a:bodyPr/>
          <a:lstStyle/>
          <a:p>
            <a:pPr lvl="0">
              <a:buFont typeface="Wingdings" pitchFamily="2" charset="2"/>
              <a:buChar char="q"/>
            </a:pPr>
            <a:r>
              <a:rPr lang="fa-IR" sz="2800" dirty="0" smtClean="0"/>
              <a:t>قابليت ذاتي ارتباط </a:t>
            </a:r>
            <a:r>
              <a:rPr lang="en-US" sz="2400" dirty="0" smtClean="0">
                <a:latin typeface="Bookman Old Style" pitchFamily="18" charset="0"/>
                <a:cs typeface="B Mitra" pitchFamily="2" charset="-78"/>
              </a:rPr>
              <a:t>Point To Multipoint</a:t>
            </a:r>
            <a:r>
              <a:rPr lang="en-US" sz="2800" dirty="0" smtClean="0"/>
              <a:t> </a:t>
            </a:r>
            <a:r>
              <a:rPr lang="fa-IR" sz="2800" dirty="0" smtClean="0"/>
              <a:t> و</a:t>
            </a:r>
          </a:p>
          <a:p>
            <a:pPr lvl="0"/>
            <a:r>
              <a:rPr lang="fa-IR" sz="2800" dirty="0" smtClean="0"/>
              <a:t> </a:t>
            </a:r>
            <a:r>
              <a:rPr lang="en-US" sz="2400" dirty="0" smtClean="0">
                <a:latin typeface="Bookman Old Style" pitchFamily="18" charset="0"/>
                <a:cs typeface="B Mitra" pitchFamily="2" charset="-78"/>
              </a:rPr>
              <a:t>Multipoint</a:t>
            </a:r>
            <a:r>
              <a:rPr lang="en-US" sz="2800" dirty="0" smtClean="0"/>
              <a:t> </a:t>
            </a:r>
            <a:r>
              <a:rPr lang="en-US" sz="2400" dirty="0" smtClean="0">
                <a:latin typeface="Bookman Old Style" pitchFamily="18" charset="0"/>
                <a:cs typeface="B Mitra" pitchFamily="2" charset="-78"/>
              </a:rPr>
              <a:t>To Point</a:t>
            </a:r>
          </a:p>
          <a:p>
            <a:pPr lvl="0">
              <a:buFont typeface="Wingdings" pitchFamily="2" charset="2"/>
              <a:buChar char="q"/>
            </a:pPr>
            <a:r>
              <a:rPr lang="fa-IR" sz="2800" dirty="0" smtClean="0"/>
              <a:t> مستقل بودن از فاصله</a:t>
            </a:r>
            <a:endParaRPr lang="en-US" sz="2800" dirty="0" smtClean="0"/>
          </a:p>
          <a:p>
            <a:pPr lvl="0">
              <a:buFont typeface="Wingdings" pitchFamily="2" charset="2"/>
              <a:buChar char="q"/>
            </a:pPr>
            <a:r>
              <a:rPr lang="fa-IR" sz="2800" dirty="0" smtClean="0"/>
              <a:t>توسعه سريع و ساده با دربرگيري سرويسهاي جديد</a:t>
            </a:r>
            <a:endParaRPr lang="en-US" sz="2800" dirty="0" smtClean="0"/>
          </a:p>
          <a:p>
            <a:pPr>
              <a:buFont typeface="Wingdings" pitchFamily="2" charset="2"/>
              <a:buChar char="q"/>
            </a:pPr>
            <a:r>
              <a:rPr lang="fa-IR" sz="2800" dirty="0" smtClean="0"/>
              <a:t>امكان دسترسي هر يك از ايستگاهها به كل يا بخشي از ظرفيت شبكه</a:t>
            </a:r>
          </a:p>
          <a:p>
            <a:pPr lvl="0">
              <a:buFont typeface="Wingdings" pitchFamily="2" charset="2"/>
              <a:buChar char="q"/>
            </a:pPr>
            <a:r>
              <a:rPr lang="fa-IR" sz="2800" dirty="0" smtClean="0"/>
              <a:t>تاخير محسوس لينك ماهواره (250 ميلي ثانيه)</a:t>
            </a:r>
            <a:endParaRPr lang="en-US" sz="2800" dirty="0" smtClean="0"/>
          </a:p>
          <a:p>
            <a:pPr lvl="0">
              <a:buFont typeface="Wingdings" pitchFamily="2" charset="2"/>
              <a:buChar char="q"/>
            </a:pPr>
            <a:r>
              <a:rPr lang="fa-IR" sz="2800" dirty="0" smtClean="0"/>
              <a:t>وابستگي و نياز به بخش فضايي</a:t>
            </a:r>
            <a:endParaRPr lang="en-US" sz="2800" dirty="0" smtClean="0"/>
          </a:p>
          <a:p>
            <a:pPr lvl="0">
              <a:buFont typeface="Wingdings" pitchFamily="2" charset="2"/>
              <a:buChar char="q"/>
            </a:pPr>
            <a:r>
              <a:rPr lang="fa-IR" sz="2800" dirty="0" smtClean="0"/>
              <a:t>هزينه‌هاي نگهداري و عملياتي متغير</a:t>
            </a:r>
            <a:endParaRPr lang="en-US" sz="2800" dirty="0" smtClean="0"/>
          </a:p>
          <a:p>
            <a:pPr>
              <a:buFont typeface="Wingdings" pitchFamily="2" charset="2"/>
              <a:buChar char="q"/>
            </a:pPr>
            <a:r>
              <a:rPr lang="fa-IR" sz="2800" dirty="0" smtClean="0"/>
              <a:t>حساس بودن به شرايط جوي بخصوص به شيب باران</a:t>
            </a:r>
            <a:endParaRPr lang="fa-I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2.5E-6 -2.19653E-6 L 0.33698 -0.00809 " pathEditMode="relative" rAng="0" ptsTypes="AA">
                                      <p:cBhvr>
                                        <p:cTn id="6" dur="2000" fill="hold"/>
                                        <p:tgtEl>
                                          <p:spTgt spid="2"/>
                                        </p:tgtEl>
                                        <p:attrNameLst>
                                          <p:attrName>ppt_x</p:attrName>
                                          <p:attrName>ppt_y</p:attrName>
                                        </p:attrNameLst>
                                      </p:cBhvr>
                                      <p:rCtr x="168" y="-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چکیده :</a:t>
            </a:r>
            <a:endParaRPr lang="fa-IR"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endParaRPr>
          </a:p>
        </p:txBody>
      </p:sp>
      <p:sp>
        <p:nvSpPr>
          <p:cNvPr id="3" name="Content Placeholder 2"/>
          <p:cNvSpPr>
            <a:spLocks noGrp="1"/>
          </p:cNvSpPr>
          <p:nvPr>
            <p:ph idx="1"/>
          </p:nvPr>
        </p:nvSpPr>
        <p:spPr>
          <a:xfrm>
            <a:off x="357158" y="1643050"/>
            <a:ext cx="8429684" cy="4572032"/>
          </a:xfrm>
        </p:spPr>
        <p:txBody>
          <a:bodyPr>
            <a:noAutofit/>
          </a:bodyPr>
          <a:lstStyle/>
          <a:p>
            <a:pPr marL="92075" indent="180975" algn="just">
              <a:buNone/>
            </a:pPr>
            <a:r>
              <a:rPr lang="fa-IR" sz="3600" dirty="0" smtClean="0">
                <a:cs typeface="B Mitra" pitchFamily="2" charset="-78"/>
              </a:rPr>
              <a:t>فناوري انتقال اطلاعات از طريق خطوط برق، به مصرف کننده نهايي، يکي از فناوري هاي رو به رشد در بسياري از کشورهاي پيشرفته ي جهان است. بسياري از کشورهاي در حال توسعه نيز، براي استفاده و به کارگيري اين فناوري در سطح </a:t>
            </a:r>
            <a:r>
              <a:rPr lang="fa-IR" dirty="0" smtClean="0"/>
              <a:t>شبکه ي</a:t>
            </a:r>
            <a:r>
              <a:rPr lang="fa-IR" sz="3600" dirty="0" smtClean="0">
                <a:cs typeface="B Mitra" pitchFamily="2" charset="-78"/>
              </a:rPr>
              <a:t> برق مطالعاتي انجام داده و برخي از آن ها به نصب آن پرداخته اند. از اين رو در اين پروژه، ابتدا به معرّفي و کليات فني اين فناوري پرداخته مي شود و سپس مزايا، کاربـردها و مشکـلات آن ذکر مي شود. </a:t>
            </a:r>
            <a:endParaRPr lang="fa-IR" sz="3600" dirty="0">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mph" presetSubtype="0" fill="hold" grpId="0" nodeType="afterEffect">
                                  <p:stCondLst>
                                    <p:cond delay="0"/>
                                  </p:stCondLst>
                                  <p:iterate type="lt">
                                    <p:tmPct val="10000"/>
                                  </p:iterate>
                                  <p:childTnLst>
                                    <p:set>
                                      <p:cBhvr override="childStyle">
                                        <p:cTn id="6" dur="500" autoRev="1" fill="hold"/>
                                        <p:tgtEl>
                                          <p:spTgt spid="2"/>
                                        </p:tgtEl>
                                        <p:attrNameLst>
                                          <p:attrName>style.color</p:attrName>
                                        </p:attrNameLst>
                                      </p:cBhvr>
                                      <p:to>
                                        <p:clrVal>
                                          <a:srgbClr val="FF9900"/>
                                        </p:clrVal>
                                      </p:to>
                                    </p:set>
                                    <p:set>
                                      <p:cBhvr>
                                        <p:cTn id="7" dur="500" autoRev="1" fill="hold"/>
                                        <p:tgtEl>
                                          <p:spTgt spid="2"/>
                                        </p:tgtEl>
                                        <p:attrNameLst>
                                          <p:attrName>fillcolor</p:attrName>
                                        </p:attrNameLst>
                                      </p:cBhvr>
                                      <p:to>
                                        <p:clrVal>
                                          <a:srgbClr val="FF9900"/>
                                        </p:clrVal>
                                      </p:to>
                                    </p:set>
                                    <p:set>
                                      <p:cBhvr>
                                        <p:cTn id="8" dur="500" autoRev="1"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642918"/>
            <a:ext cx="4572032" cy="642942"/>
          </a:xfrm>
        </p:spPr>
        <p:txBody>
          <a:bodyPr/>
          <a:lstStyle/>
          <a:p>
            <a:pPr algn="ctr"/>
            <a:r>
              <a:rPr lang="en-US" sz="6000"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xDSL</a:t>
            </a:r>
            <a:endParaRPr lang="fa-IR"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a:xfrm>
            <a:off x="785786" y="1500174"/>
            <a:ext cx="6786610" cy="4786346"/>
          </a:xfrm>
        </p:spPr>
        <p:txBody>
          <a:bodyPr/>
          <a:lstStyle/>
          <a:p>
            <a:pPr lvl="0">
              <a:buFont typeface="Wingdings" pitchFamily="2" charset="2"/>
              <a:buChar char="q"/>
            </a:pPr>
            <a:r>
              <a:rPr lang="fa-IR" sz="3600" dirty="0" smtClean="0"/>
              <a:t>نياز به كابل كشي جديد نبوده و همچنان مي توان از خطوط تلفن موجود استفاده كرد.</a:t>
            </a:r>
            <a:endParaRPr lang="en-US" sz="3600" dirty="0" smtClean="0"/>
          </a:p>
          <a:p>
            <a:pPr>
              <a:buFont typeface="Wingdings" pitchFamily="2" charset="2"/>
              <a:buChar char="q"/>
            </a:pPr>
            <a:r>
              <a:rPr lang="fa-IR" sz="3600" dirty="0" smtClean="0"/>
              <a:t>شركت ارائه دهنده </a:t>
            </a:r>
            <a:r>
              <a:rPr lang="en-US" dirty="0" err="1" smtClean="0">
                <a:latin typeface="Bookman Old Style" pitchFamily="18" charset="0"/>
                <a:cs typeface="B Mitra" pitchFamily="2" charset="-78"/>
              </a:rPr>
              <a:t>xDSL</a:t>
            </a:r>
            <a:r>
              <a:rPr lang="en-US" sz="3600" dirty="0" smtClean="0"/>
              <a:t> </a:t>
            </a:r>
            <a:r>
              <a:rPr lang="fa-IR" sz="3600" dirty="0" smtClean="0"/>
              <a:t>، مودم را در زمان نصب در اختيار مشترك قرار خواهد داد.</a:t>
            </a:r>
          </a:p>
          <a:p>
            <a:pPr lvl="0">
              <a:buFont typeface="Wingdings" pitchFamily="2" charset="2"/>
              <a:buChar char="q"/>
            </a:pPr>
            <a:r>
              <a:rPr lang="fa-IR" sz="3600" dirty="0" smtClean="0"/>
              <a:t>سرعت دريافت داده نسبت به ارسال داده بمراتب بيشتر است ( عدم وجود توازن منطي )</a:t>
            </a:r>
            <a:endParaRPr lang="en-US" sz="3600" dirty="0" smtClean="0"/>
          </a:p>
          <a:p>
            <a:pPr>
              <a:buFont typeface="Wingdings" pitchFamily="2" charset="2"/>
              <a:buChar char="q"/>
            </a:pPr>
            <a:r>
              <a:rPr lang="fa-IR" sz="3600" dirty="0" smtClean="0"/>
              <a:t>سرويس فوق در هر محل قابل دسترس نمي باشد.</a:t>
            </a:r>
            <a:endParaRPr lang="fa-IR"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5E-6 3.17919E-6 L 0.34532 0.00254 " pathEditMode="relative" rAng="0" ptsTypes="AA">
                                      <p:cBhvr>
                                        <p:cTn id="6" dur="2000" fill="hold"/>
                                        <p:tgtEl>
                                          <p:spTgt spid="2"/>
                                        </p:tgtEl>
                                        <p:attrNameLst>
                                          <p:attrName>ppt_x</p:attrName>
                                          <p:attrName>ppt_y</p:attrName>
                                        </p:attrNameLst>
                                      </p:cBhvr>
                                      <p:rCtr x="173" y="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plc.JPG"/>
          <p:cNvPicPr>
            <a:picLocks noChangeAspect="1"/>
          </p:cNvPicPr>
          <p:nvPr/>
        </p:nvPicPr>
        <p:blipFill>
          <a:blip r:embed="rId2">
            <a:lum bright="-20000" contrast="20000"/>
          </a:blip>
          <a:stretch>
            <a:fillRect/>
          </a:stretch>
        </p:blipFill>
        <p:spPr>
          <a:xfrm>
            <a:off x="1" y="-24"/>
            <a:ext cx="9144000" cy="6858000"/>
          </a:xfrm>
          <a:prstGeom prst="rect">
            <a:avLst/>
          </a:prstGeo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5918" y="571480"/>
            <a:ext cx="6643734" cy="914400"/>
          </a:xfrm>
        </p:spPr>
        <p:txBody>
          <a:bodyPr/>
          <a:lstStyle/>
          <a:p>
            <a:pPr algn="ctr"/>
            <a:r>
              <a:rPr lang="fa-IR"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مزاياي سيستم </a:t>
            </a:r>
            <a:r>
              <a:rPr lang="en-US"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PLC</a:t>
            </a:r>
            <a:r>
              <a:rPr lang="fa-IR"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fa-IR"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a:xfrm>
            <a:off x="428596" y="1571612"/>
            <a:ext cx="7786742" cy="4357718"/>
          </a:xfrm>
        </p:spPr>
        <p:txBody>
          <a:bodyPr/>
          <a:lstStyle/>
          <a:p>
            <a:pPr lvl="0">
              <a:buFont typeface="Wingdings" pitchFamily="2" charset="2"/>
              <a:buChar char="v"/>
            </a:pPr>
            <a:r>
              <a:rPr lang="fa-IR" dirty="0" smtClean="0"/>
              <a:t>به دليل استفاده از خطوط برق، نياز به نصب مسير ارتباطي نبوده كه اين به معناي عدم اتلاف هزينه و زمان براي ساخت كانال ارتباطي جديد مي باشد. </a:t>
            </a:r>
            <a:endParaRPr lang="en-US" dirty="0" smtClean="0"/>
          </a:p>
          <a:p>
            <a:pPr>
              <a:buFont typeface="Wingdings" pitchFamily="2" charset="2"/>
              <a:buChar char="v"/>
            </a:pPr>
            <a:r>
              <a:rPr lang="fa-IR" dirty="0" smtClean="0"/>
              <a:t>محيط مخابراتي </a:t>
            </a:r>
            <a:r>
              <a:rPr lang="en-US" sz="2800" dirty="0" smtClean="0">
                <a:latin typeface="Bookman Old Style" pitchFamily="18" charset="0"/>
                <a:cs typeface="B Mitra" pitchFamily="2" charset="-78"/>
              </a:rPr>
              <a:t>PLC</a:t>
            </a:r>
            <a:r>
              <a:rPr lang="fa-IR" dirty="0" smtClean="0"/>
              <a:t> از نوع كابلي يا سيم هوايي بوده و در صورت بروز خطا محل آن براحتي قابل رديابي و شناسايي است.</a:t>
            </a:r>
          </a:p>
          <a:p>
            <a:pPr>
              <a:buFont typeface="Wingdings" pitchFamily="2" charset="2"/>
              <a:buChar char="v"/>
            </a:pPr>
            <a:r>
              <a:rPr lang="fa-IR" dirty="0" smtClean="0"/>
              <a:t>دسترسي به هر نقطه شبكه توزيع در هر زمان ميسر بوده و شبكه مخابراتي به موازات آن قابل گسترش است. بنابراين توسعه شبكه </a:t>
            </a:r>
            <a:r>
              <a:rPr lang="en-US" sz="2800" dirty="0" smtClean="0">
                <a:latin typeface="Bookman Old Style" pitchFamily="18" charset="0"/>
                <a:cs typeface="B Mitra" pitchFamily="2" charset="-78"/>
              </a:rPr>
              <a:t>PLC</a:t>
            </a:r>
            <a:r>
              <a:rPr lang="fa-IR" dirty="0" smtClean="0"/>
              <a:t> داراي پيچيدگي نمي باشد.</a:t>
            </a:r>
            <a:endParaRPr lang="fa-I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a-IR"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p>
        </p:txBody>
      </p:sp>
      <p:sp>
        <p:nvSpPr>
          <p:cNvPr id="3" name="Content Placeholder 2"/>
          <p:cNvSpPr>
            <a:spLocks noGrp="1"/>
          </p:cNvSpPr>
          <p:nvPr>
            <p:ph idx="1"/>
          </p:nvPr>
        </p:nvSpPr>
        <p:spPr>
          <a:xfrm>
            <a:off x="714348" y="1785926"/>
            <a:ext cx="7772400" cy="4714908"/>
          </a:xfrm>
        </p:spPr>
        <p:txBody>
          <a:bodyPr/>
          <a:lstStyle/>
          <a:p>
            <a:pPr>
              <a:buFont typeface="Wingdings" pitchFamily="2" charset="2"/>
              <a:buChar char="v"/>
            </a:pPr>
            <a:r>
              <a:rPr lang="fa-IR" sz="3600" dirty="0" smtClean="0"/>
              <a:t>سيستم </a:t>
            </a:r>
            <a:r>
              <a:rPr lang="en-US" dirty="0" smtClean="0">
                <a:latin typeface="Bookman Old Style" pitchFamily="18" charset="0"/>
                <a:cs typeface="B Mitra" pitchFamily="2" charset="-78"/>
              </a:rPr>
              <a:t>PLC</a:t>
            </a:r>
            <a:r>
              <a:rPr lang="fa-IR" sz="3600" dirty="0" smtClean="0"/>
              <a:t> سرعت قابل قبولي در بخش ولتاژ ضعيف و سيستم خانگي دارد. در كاربردهايي كه از </a:t>
            </a:r>
            <a:r>
              <a:rPr lang="en-US" dirty="0" smtClean="0">
                <a:latin typeface="Bookman Old Style" pitchFamily="18" charset="0"/>
                <a:cs typeface="B Mitra" pitchFamily="2" charset="-78"/>
              </a:rPr>
              <a:t>PLC</a:t>
            </a:r>
            <a:r>
              <a:rPr lang="fa-IR" sz="3600" dirty="0" smtClean="0"/>
              <a:t> در بخش ولتاژ ضعيف استفاده مي شود، با توجه به اينكه فواصل ارسال سيگنال كم مي باشد، مي توان به سرعت بالايي براي تبادل اطلاعات دست يافت. </a:t>
            </a:r>
          </a:p>
          <a:p>
            <a:pPr>
              <a:buFont typeface="Wingdings" pitchFamily="2" charset="2"/>
              <a:buChar char="v"/>
            </a:pPr>
            <a:r>
              <a:rPr lang="fa-IR" sz="3600" dirty="0" smtClean="0"/>
              <a:t>هزينه تعمير و نگهداري </a:t>
            </a:r>
            <a:r>
              <a:rPr lang="en-US" dirty="0" smtClean="0">
                <a:latin typeface="Bookman Old Style" pitchFamily="18" charset="0"/>
                <a:cs typeface="B Mitra" pitchFamily="2" charset="-78"/>
              </a:rPr>
              <a:t>PLC</a:t>
            </a:r>
            <a:r>
              <a:rPr lang="fa-IR" sz="3600" dirty="0" smtClean="0"/>
              <a:t> نسـبتاً پايين بوده، به گونه اي كه معمولاً پس از نصب آنها نيازي به سرويس هاي دوره اي خاصي نمي باشد</a:t>
            </a:r>
            <a:endParaRPr lang="fa-IR" sz="36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480" y="928670"/>
            <a:ext cx="6715172" cy="785818"/>
          </a:xfrm>
        </p:spPr>
        <p:txBody>
          <a:bodyPr/>
          <a:lstStyle/>
          <a:p>
            <a:pPr algn="ctr"/>
            <a:r>
              <a:rPr lang="fa-IR"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معايب سيستم </a:t>
            </a:r>
            <a:r>
              <a:rPr lang="en-US"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PLC</a:t>
            </a:r>
            <a:endParaRPr lang="fa-IR"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a:xfrm>
            <a:off x="857224" y="2643182"/>
            <a:ext cx="7500990" cy="3071834"/>
          </a:xfrm>
        </p:spPr>
        <p:txBody>
          <a:bodyPr>
            <a:normAutofit lnSpcReduction="10000"/>
          </a:bodyPr>
          <a:lstStyle/>
          <a:p>
            <a:pPr lvl="0">
              <a:buFont typeface="Arial" pitchFamily="34" charset="0"/>
              <a:buChar char="Θ"/>
            </a:pPr>
            <a:r>
              <a:rPr lang="fa-IR" sz="3600" dirty="0" smtClean="0"/>
              <a:t>تغييرات امپدانس</a:t>
            </a:r>
            <a:endParaRPr lang="en-US" sz="3600" dirty="0" smtClean="0"/>
          </a:p>
          <a:p>
            <a:pPr lvl="0">
              <a:buFont typeface="Arial" pitchFamily="34" charset="0"/>
              <a:buChar char="Θ"/>
            </a:pPr>
            <a:r>
              <a:rPr lang="fa-IR" sz="3600" dirty="0" smtClean="0"/>
              <a:t>تضعيف زياد در مسير ارتباطي و ايجاد امواج ساكن در طول مسير</a:t>
            </a:r>
            <a:endParaRPr lang="en-US" sz="3600" dirty="0" smtClean="0"/>
          </a:p>
          <a:p>
            <a:pPr lvl="0">
              <a:buFont typeface="Arial" pitchFamily="34" charset="0"/>
              <a:buChar char="Θ"/>
            </a:pPr>
            <a:r>
              <a:rPr lang="fa-IR" sz="3600" dirty="0" smtClean="0"/>
              <a:t>وجود نويز ايمپالس تصادفي و يكنواخت</a:t>
            </a:r>
            <a:endParaRPr lang="en-US" sz="3600" dirty="0" smtClean="0"/>
          </a:p>
          <a:p>
            <a:pPr lvl="0">
              <a:buFont typeface="Arial" pitchFamily="34" charset="0"/>
              <a:buChar char="Θ"/>
            </a:pPr>
            <a:r>
              <a:rPr lang="fa-IR" sz="3600" dirty="0" smtClean="0"/>
              <a:t>تداخل از منابع خارجي مجاور خطوط فشارقوي</a:t>
            </a:r>
            <a:endParaRPr lang="en-US" sz="3600" dirty="0" smtClean="0"/>
          </a:p>
          <a:p>
            <a:pPr>
              <a:buFont typeface="Arial" pitchFamily="34" charset="0"/>
              <a:buChar char="Θ"/>
            </a:pPr>
            <a:endParaRPr lang="fa-IR" sz="36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a-IR"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p>
        </p:txBody>
      </p:sp>
      <p:sp>
        <p:nvSpPr>
          <p:cNvPr id="3" name="Content Placeholder 2"/>
          <p:cNvSpPr>
            <a:spLocks noGrp="1"/>
          </p:cNvSpPr>
          <p:nvPr>
            <p:ph idx="1"/>
          </p:nvPr>
        </p:nvSpPr>
        <p:spPr>
          <a:xfrm>
            <a:off x="1000100" y="1857364"/>
            <a:ext cx="7772400" cy="3929090"/>
          </a:xfrm>
        </p:spPr>
        <p:txBody>
          <a:bodyPr>
            <a:normAutofit/>
          </a:bodyPr>
          <a:lstStyle/>
          <a:p>
            <a:pPr>
              <a:buFont typeface="Arial" pitchFamily="34" charset="0"/>
              <a:buChar char="Θ"/>
            </a:pPr>
            <a:r>
              <a:rPr lang="fa-IR" sz="4000" dirty="0" smtClean="0"/>
              <a:t>وجود كليدهاي مجزا كننده</a:t>
            </a:r>
            <a:endParaRPr lang="en-US" sz="4000" dirty="0" smtClean="0"/>
          </a:p>
          <a:p>
            <a:pPr>
              <a:buFont typeface="Arial" pitchFamily="34" charset="0"/>
              <a:buChar char="Θ"/>
            </a:pPr>
            <a:r>
              <a:rPr lang="fa-IR" sz="4000" dirty="0" smtClean="0"/>
              <a:t>تعداد شاخه‌هاي زياد</a:t>
            </a:r>
            <a:endParaRPr lang="en-US" sz="4000" dirty="0" smtClean="0"/>
          </a:p>
          <a:p>
            <a:pPr>
              <a:buFont typeface="Arial" pitchFamily="34" charset="0"/>
              <a:buChar char="Θ"/>
            </a:pPr>
            <a:r>
              <a:rPr lang="fa-IR" sz="4000" dirty="0" smtClean="0"/>
              <a:t>سرعت كم انتقال اطلاعات در سطح ولتاژ متوسط (با توجه به انتخاب پهناي باند کم در آن سطح)</a:t>
            </a:r>
            <a:endParaRPr lang="en-US" sz="4000" dirty="0" smtClean="0"/>
          </a:p>
          <a:p>
            <a:pPr>
              <a:buFont typeface="Arial" pitchFamily="34" charset="0"/>
              <a:buChar char="Θ"/>
            </a:pPr>
            <a:r>
              <a:rPr lang="fa-IR" sz="4000" dirty="0" smtClean="0"/>
              <a:t>هزينه بالاي مبدل و مودم هاي </a:t>
            </a:r>
            <a:r>
              <a:rPr lang="en-US" sz="3600" dirty="0" smtClean="0">
                <a:latin typeface="Bookman Old Style" pitchFamily="18" charset="0"/>
                <a:cs typeface="B Mitra" pitchFamily="2" charset="-78"/>
              </a:rPr>
              <a:t>PLC</a:t>
            </a:r>
            <a:endParaRPr lang="en-US" sz="2800" dirty="0" smtClean="0">
              <a:latin typeface="Bookman Old Style" pitchFamily="18" charset="0"/>
              <a:cs typeface="B Mitra" pitchFamily="2" charset="-78"/>
            </a:endParaRPr>
          </a:p>
          <a:p>
            <a:endParaRPr lang="fa-IR" sz="40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کاربردهاي مختلف سيستم </a:t>
            </a: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PLC</a:t>
            </a:r>
            <a:endParaRPr lang="fa-IR"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a:xfrm>
            <a:off x="914400" y="1783560"/>
            <a:ext cx="6586558" cy="4788712"/>
          </a:xfrm>
        </p:spPr>
        <p:txBody>
          <a:bodyPr/>
          <a:lstStyle/>
          <a:p>
            <a:pPr marL="625475" indent="-625475">
              <a:buFont typeface="Wingdings" pitchFamily="2" charset="2"/>
              <a:buChar char="q"/>
            </a:pPr>
            <a:r>
              <a:rPr lang="fa-IR" sz="3600" dirty="0" smtClean="0"/>
              <a:t>كنترل تجهيزات خانگي</a:t>
            </a:r>
            <a:endParaRPr lang="en-US" sz="3600" dirty="0" smtClean="0"/>
          </a:p>
          <a:p>
            <a:pPr marL="625475" indent="-625475">
              <a:buFont typeface="Wingdings" pitchFamily="2" charset="2"/>
              <a:buChar char="q"/>
            </a:pPr>
            <a:r>
              <a:rPr lang="fa-IR" sz="3600" dirty="0" smtClean="0"/>
              <a:t>شبكه سازي خانگي</a:t>
            </a:r>
            <a:endParaRPr lang="en-US" sz="3600" dirty="0" smtClean="0"/>
          </a:p>
          <a:p>
            <a:pPr marL="625475" indent="-625475">
              <a:buFont typeface="Wingdings" pitchFamily="2" charset="2"/>
              <a:buChar char="q"/>
            </a:pPr>
            <a:r>
              <a:rPr lang="fa-IR" sz="3600" dirty="0" smtClean="0"/>
              <a:t>دسترسي به اينترنت </a:t>
            </a:r>
            <a:endParaRPr lang="en-US" sz="3600" dirty="0" smtClean="0"/>
          </a:p>
          <a:p>
            <a:pPr marL="625475" indent="-625475">
              <a:buFont typeface="Wingdings" pitchFamily="2" charset="2"/>
              <a:buChar char="q"/>
            </a:pPr>
            <a:r>
              <a:rPr lang="fa-IR" sz="3600" dirty="0" smtClean="0"/>
              <a:t>پخش برنامه‌هاي راديويي</a:t>
            </a:r>
            <a:endParaRPr lang="en-US" sz="3600" dirty="0" smtClean="0"/>
          </a:p>
          <a:p>
            <a:pPr marL="625475" indent="-625475">
              <a:buFont typeface="Wingdings" pitchFamily="2" charset="2"/>
              <a:buChar char="q"/>
            </a:pPr>
            <a:r>
              <a:rPr lang="fa-IR" sz="3600" dirty="0" smtClean="0"/>
              <a:t>تلفن</a:t>
            </a:r>
          </a:p>
          <a:p>
            <a:pPr marL="625475" indent="-625475">
              <a:buFont typeface="Wingdings" pitchFamily="2" charset="2"/>
              <a:buChar char="q"/>
            </a:pPr>
            <a:r>
              <a:rPr lang="fa-IR" sz="3600" dirty="0" smtClean="0"/>
              <a:t>اندازه گيري خودکار</a:t>
            </a:r>
          </a:p>
          <a:p>
            <a:pPr marL="625475" indent="-625475">
              <a:buFont typeface="Wingdings" pitchFamily="2" charset="2"/>
              <a:buChar char="q"/>
            </a:pPr>
            <a:r>
              <a:rPr lang="fa-IR" sz="3600" dirty="0" smtClean="0"/>
              <a:t>مديريت تقاضا </a:t>
            </a:r>
            <a:endParaRPr lang="fa-IR" sz="36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1"/>
          <p:cNvPicPr>
            <a:picLocks noChangeAspect="1" noChangeArrowheads="1"/>
          </p:cNvPicPr>
          <p:nvPr/>
        </p:nvPicPr>
        <p:blipFill>
          <a:blip r:embed="rId2">
            <a:lum bright="-20000" contrast="20000"/>
          </a:blip>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642918"/>
            <a:ext cx="7772400" cy="914400"/>
          </a:xfrm>
        </p:spPr>
        <p:txBody>
          <a:bodyPr/>
          <a:lstStyle/>
          <a:p>
            <a:pPr algn="ctr"/>
            <a:r>
              <a:rPr lang="fa-IR"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مشکلات پیش روی </a:t>
            </a:r>
            <a:r>
              <a:rPr lang="en-US"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plc</a:t>
            </a:r>
            <a:r>
              <a:rPr lang="fa-IR"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fa-IR"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a:xfrm>
            <a:off x="500034" y="1857364"/>
            <a:ext cx="7786742" cy="4214842"/>
          </a:xfrm>
        </p:spPr>
        <p:txBody>
          <a:bodyPr/>
          <a:lstStyle/>
          <a:p>
            <a:pPr marL="103188" indent="9525"/>
            <a:r>
              <a:rPr lang="fa-IR" sz="4000" dirty="0" smtClean="0"/>
              <a:t>مهم ترين مسائل فني که سيستم </a:t>
            </a:r>
            <a:r>
              <a:rPr lang="en-US" sz="3600" dirty="0" smtClean="0">
                <a:latin typeface="Bookman Old Style" pitchFamily="18" charset="0"/>
                <a:cs typeface="B Mitra" pitchFamily="2" charset="-78"/>
              </a:rPr>
              <a:t>PLC</a:t>
            </a:r>
            <a:r>
              <a:rPr lang="en-US" sz="4000" dirty="0" smtClean="0"/>
              <a:t> </a:t>
            </a:r>
            <a:r>
              <a:rPr lang="fa-IR" sz="4000" dirty="0" smtClean="0"/>
              <a:t>با آن روبرو است عبارتند از:</a:t>
            </a:r>
          </a:p>
          <a:p>
            <a:pPr marL="103188" indent="9525">
              <a:buNone/>
            </a:pPr>
            <a:endParaRPr lang="en-US" dirty="0" smtClean="0"/>
          </a:p>
          <a:p>
            <a:pPr marL="103188" lvl="0" indent="522288">
              <a:buFont typeface="Wingdings" pitchFamily="2" charset="2"/>
              <a:buChar char="v"/>
            </a:pPr>
            <a:r>
              <a:rPr lang="fa-IR" dirty="0" smtClean="0"/>
              <a:t>ظرفيت سيستم هاي </a:t>
            </a:r>
            <a:r>
              <a:rPr lang="en-US" sz="2800" dirty="0" smtClean="0">
                <a:latin typeface="Bookman Old Style" pitchFamily="18" charset="0"/>
                <a:cs typeface="B Mitra" pitchFamily="2" charset="-78"/>
              </a:rPr>
              <a:t>PLC</a:t>
            </a:r>
          </a:p>
          <a:p>
            <a:pPr marL="103188" lvl="0" indent="522288">
              <a:buFont typeface="Wingdings" pitchFamily="2" charset="2"/>
              <a:buChar char="v"/>
            </a:pPr>
            <a:r>
              <a:rPr lang="fa-IR" dirty="0" smtClean="0"/>
              <a:t>فاصله دسترسي به شبکه اينترنت</a:t>
            </a:r>
            <a:endParaRPr lang="en-US" dirty="0" smtClean="0"/>
          </a:p>
          <a:p>
            <a:pPr marL="103188" lvl="0" indent="522288">
              <a:buFont typeface="Wingdings" pitchFamily="2" charset="2"/>
              <a:buChar char="v"/>
            </a:pPr>
            <a:r>
              <a:rPr lang="fa-IR" dirty="0" smtClean="0"/>
              <a:t>ساختار شبکه</a:t>
            </a:r>
            <a:endParaRPr lang="en-US" dirty="0" smtClean="0"/>
          </a:p>
          <a:p>
            <a:pPr marL="103188" indent="522288">
              <a:buFont typeface="Wingdings" pitchFamily="2" charset="2"/>
              <a:buChar char="v"/>
            </a:pPr>
            <a:r>
              <a:rPr lang="fa-IR" dirty="0" smtClean="0"/>
              <a:t>تداخل </a:t>
            </a:r>
            <a:endParaRPr lang="fa-I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166" y="1142984"/>
            <a:ext cx="6600844" cy="1143000"/>
          </a:xfrm>
        </p:spPr>
        <p:txBody>
          <a:bodyPr/>
          <a:lstStyle/>
          <a:p>
            <a:pPr algn="ctr"/>
            <a:r>
              <a:rPr lang="fa-IR" dirty="0" smtClean="0"/>
              <a:t> </a:t>
            </a:r>
            <a:r>
              <a:rPr lang="fa-IR"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مشکلات غیر فنی:</a:t>
            </a:r>
            <a:endParaRPr lang="fa-IR"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a:xfrm>
            <a:off x="1643042" y="2928934"/>
            <a:ext cx="5529274" cy="1804990"/>
          </a:xfrm>
        </p:spPr>
        <p:txBody>
          <a:bodyPr/>
          <a:lstStyle/>
          <a:p>
            <a:pPr marL="6350" indent="715963">
              <a:buFont typeface="Wingdings" pitchFamily="2" charset="2"/>
              <a:buChar char="q"/>
            </a:pPr>
            <a:r>
              <a:rPr lang="fa-IR" sz="4000" dirty="0" smtClean="0"/>
              <a:t>کمبود سرمايه گذار اوليه</a:t>
            </a:r>
          </a:p>
          <a:p>
            <a:pPr marL="6350" indent="715963">
              <a:buFont typeface="Wingdings" pitchFamily="2" charset="2"/>
              <a:buChar char="q"/>
            </a:pPr>
            <a:r>
              <a:rPr lang="fa-IR" sz="4000" dirty="0" smtClean="0"/>
              <a:t>قوانين موجود در هر كشور </a:t>
            </a:r>
          </a:p>
          <a:p>
            <a:pPr marL="6350" indent="715963">
              <a:buFont typeface="Wingdings" pitchFamily="2" charset="2"/>
              <a:buChar char="q"/>
            </a:pPr>
            <a:r>
              <a:rPr lang="fa-IR" sz="4000" dirty="0" smtClean="0"/>
              <a:t>قیمت بالای تجهیزات </a:t>
            </a:r>
            <a:endParaRPr lang="fa-IR" sz="4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500042"/>
            <a:ext cx="7772400" cy="914400"/>
          </a:xfrm>
        </p:spPr>
        <p:txBody>
          <a:bodyPr/>
          <a:lstStyle/>
          <a:p>
            <a:pPr algn="r"/>
            <a:r>
              <a:rPr lang="fa-IR"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مقدمه: </a:t>
            </a:r>
            <a:endParaRPr lang="fa-IR"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a:xfrm>
            <a:off x="285720" y="1643050"/>
            <a:ext cx="8572560" cy="4643470"/>
          </a:xfrm>
        </p:spPr>
        <p:txBody>
          <a:bodyPr>
            <a:noAutofit/>
          </a:bodyPr>
          <a:lstStyle/>
          <a:p>
            <a:pPr marL="182563" indent="-114300">
              <a:buNone/>
            </a:pPr>
            <a:r>
              <a:rPr lang="fa-IR" sz="3200" dirty="0" smtClean="0">
                <a:cs typeface="B Mitra" pitchFamily="2" charset="-78"/>
              </a:rPr>
              <a:t>از سال ها قبل در خطوط فشار قوي </a:t>
            </a:r>
            <a:r>
              <a:rPr lang="fa-IR" sz="2400" dirty="0" smtClean="0">
                <a:latin typeface="Arial" pitchFamily="34" charset="0"/>
                <a:cs typeface="Arial" pitchFamily="34" charset="0"/>
              </a:rPr>
              <a:t>(</a:t>
            </a:r>
            <a:r>
              <a:rPr lang="en-US" sz="2800" dirty="0" smtClean="0">
                <a:latin typeface="Bookman Old Style" pitchFamily="18" charset="0"/>
                <a:cs typeface="B Mitra" pitchFamily="2" charset="-78"/>
              </a:rPr>
              <a:t>400KV, 230KV, 132KV, 3KV</a:t>
            </a:r>
            <a:r>
              <a:rPr lang="fa-IR" sz="2400" dirty="0" smtClean="0">
                <a:latin typeface="Arial" pitchFamily="34" charset="0"/>
                <a:cs typeface="Arial" pitchFamily="34" charset="0"/>
              </a:rPr>
              <a:t>) </a:t>
            </a:r>
            <a:r>
              <a:rPr lang="fa-IR" sz="3600" dirty="0" smtClean="0">
                <a:cs typeface="B Mitra" pitchFamily="2" charset="-78"/>
              </a:rPr>
              <a:t>از </a:t>
            </a:r>
            <a:r>
              <a:rPr lang="en-US" sz="3600" dirty="0" smtClean="0">
                <a:cs typeface="B Mitra" pitchFamily="2" charset="-78"/>
              </a:rPr>
              <a:t> plc</a:t>
            </a:r>
            <a:r>
              <a:rPr lang="fa-IR" sz="3600" dirty="0" smtClean="0">
                <a:cs typeface="B Mitra" pitchFamily="2" charset="-78"/>
              </a:rPr>
              <a:t>براي </a:t>
            </a:r>
            <a:r>
              <a:rPr lang="fa-IR" sz="3600" dirty="0" smtClean="0">
                <a:cs typeface="B Mitra" pitchFamily="2" charset="-78"/>
              </a:rPr>
              <a:t>اهداف کنترلي و حفاظتي بين نيروگاه ها و پست هاي فشار قوي و مراكز كنترلي (ديسپاچينگ) استفاده مي شود. براي مثال مي توان به كنترل تنظيم توليد نيروگاه ها از راه دور (تنظيم نقطه مرجـع نيروگاه)، ارتباط تلفـني بين پست هاي فشار قوي و نيروگاه ها، ارسال مقدار توان، انرژي، ولتاژ و جريان کل شبکه به مرکز ديسپاچينگ، فرامين حفاظتي و... نام برد. در واقع </a:t>
            </a:r>
            <a:r>
              <a:rPr lang="en-US" sz="2800" dirty="0" smtClean="0">
                <a:latin typeface="Bookman Old Style" pitchFamily="18" charset="0"/>
                <a:cs typeface="B Mitra" pitchFamily="2" charset="-78"/>
              </a:rPr>
              <a:t>PLC</a:t>
            </a:r>
            <a:r>
              <a:rPr lang="en-US" sz="3600" dirty="0" smtClean="0">
                <a:cs typeface="B Mitra" pitchFamily="2" charset="-78"/>
              </a:rPr>
              <a:t> </a:t>
            </a:r>
            <a:r>
              <a:rPr lang="fa-IR" sz="3600" dirty="0" smtClean="0">
                <a:cs typeface="B Mitra" pitchFamily="2" charset="-78"/>
              </a:rPr>
              <a:t>انتقال داده هاي مخابراتي را در خطوط فشار قوي بر عهده دارد</a:t>
            </a:r>
            <a:r>
              <a:rPr lang="en-US" sz="3600" dirty="0" smtClean="0">
                <a:cs typeface="B Mitra" pitchFamily="2" charset="-78"/>
              </a:rPr>
              <a:t>.</a:t>
            </a:r>
            <a:endParaRPr lang="en-US" sz="3200" dirty="0" smtClean="0">
              <a:cs typeface="B Mitra" pitchFamily="2" charset="-78"/>
            </a:endParaRPr>
          </a:p>
          <a:p>
            <a:endParaRPr lang="fa-I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mph" presetSubtype="0" fill="hold" grpId="0" nodeType="afterEffect">
                                  <p:stCondLst>
                                    <p:cond delay="0"/>
                                  </p:stCondLst>
                                  <p:iterate type="lt">
                                    <p:tmPct val="10000"/>
                                  </p:iterate>
                                  <p:childTnLst>
                                    <p:set>
                                      <p:cBhvr override="childStyle">
                                        <p:cTn id="6" dur="500" autoRev="1" fill="hold"/>
                                        <p:tgtEl>
                                          <p:spTgt spid="2"/>
                                        </p:tgtEl>
                                        <p:attrNameLst>
                                          <p:attrName>style.color</p:attrName>
                                        </p:attrNameLst>
                                      </p:cBhvr>
                                      <p:to>
                                        <p:clrVal>
                                          <a:srgbClr val="FF9900"/>
                                        </p:clrVal>
                                      </p:to>
                                    </p:set>
                                    <p:set>
                                      <p:cBhvr>
                                        <p:cTn id="7" dur="500" autoRev="1" fill="hold"/>
                                        <p:tgtEl>
                                          <p:spTgt spid="2"/>
                                        </p:tgtEl>
                                        <p:attrNameLst>
                                          <p:attrName>fillcolor</p:attrName>
                                        </p:attrNameLst>
                                      </p:cBhvr>
                                      <p:to>
                                        <p:clrVal>
                                          <a:srgbClr val="FF9900"/>
                                        </p:clrVal>
                                      </p:to>
                                    </p:set>
                                    <p:set>
                                      <p:cBhvr>
                                        <p:cTn id="8" dur="500" autoRev="1"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857232"/>
            <a:ext cx="7772400" cy="1143000"/>
          </a:xfrm>
        </p:spPr>
        <p:txBody>
          <a:bodyPr/>
          <a:lstStyle/>
          <a:p>
            <a:pPr algn="ctr"/>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عرضه</a:t>
            </a:r>
            <a:r>
              <a:rPr lang="fa-IR" sz="3200" dirty="0" smtClean="0"/>
              <a:t> </a:t>
            </a:r>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کنندگان برزگ تجهیزات </a:t>
            </a: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plc</a:t>
            </a:r>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fa-IR"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a:xfrm>
            <a:off x="2571736" y="2357430"/>
            <a:ext cx="5529274" cy="2733684"/>
          </a:xfrm>
        </p:spPr>
        <p:txBody>
          <a:bodyPr/>
          <a:lstStyle/>
          <a:p>
            <a:pPr indent="635000">
              <a:buFont typeface="Wingdings" pitchFamily="2" charset="2"/>
              <a:buChar char="v"/>
            </a:pPr>
            <a:r>
              <a:rPr lang="fa-IR" sz="4000" dirty="0" smtClean="0"/>
              <a:t> </a:t>
            </a:r>
            <a:r>
              <a:rPr lang="en-US" sz="4000" dirty="0" smtClean="0"/>
              <a:t> </a:t>
            </a:r>
            <a:r>
              <a:rPr lang="en-US" sz="3600" dirty="0" err="1" smtClean="0">
                <a:latin typeface="Bookman Old Style" pitchFamily="18" charset="0"/>
                <a:cs typeface="B Mitra" pitchFamily="2" charset="-78"/>
              </a:rPr>
              <a:t>Corinex</a:t>
            </a:r>
            <a:r>
              <a:rPr lang="en-US" sz="4000" dirty="0" smtClean="0"/>
              <a:t> </a:t>
            </a:r>
            <a:r>
              <a:rPr lang="fa-IR" sz="4000" dirty="0" smtClean="0"/>
              <a:t> </a:t>
            </a:r>
          </a:p>
          <a:p>
            <a:pPr indent="635000">
              <a:buFont typeface="Wingdings" pitchFamily="2" charset="2"/>
              <a:buChar char="v"/>
            </a:pPr>
            <a:r>
              <a:rPr lang="fa-IR" sz="4000" dirty="0" smtClean="0"/>
              <a:t> </a:t>
            </a:r>
            <a:r>
              <a:rPr lang="en-US" sz="3600" dirty="0" err="1" smtClean="0">
                <a:latin typeface="Bookman Old Style" pitchFamily="18" charset="0"/>
                <a:cs typeface="B Mitra" pitchFamily="2" charset="-78"/>
              </a:rPr>
              <a:t>Ilevo</a:t>
            </a:r>
            <a:r>
              <a:rPr lang="fa-IR" sz="4000" dirty="0" smtClean="0"/>
              <a:t> </a:t>
            </a:r>
          </a:p>
          <a:p>
            <a:pPr indent="635000">
              <a:buFont typeface="Wingdings" pitchFamily="2" charset="2"/>
              <a:buChar char="v"/>
            </a:pPr>
            <a:r>
              <a:rPr lang="en-US" sz="3600" dirty="0" smtClean="0">
                <a:latin typeface="Bookman Old Style" pitchFamily="18" charset="0"/>
                <a:cs typeface="B Mitra" pitchFamily="2" charset="-78"/>
              </a:rPr>
              <a:t>Current</a:t>
            </a:r>
          </a:p>
          <a:p>
            <a:pPr indent="635000">
              <a:buFont typeface="Wingdings" pitchFamily="2" charset="2"/>
              <a:buChar char="v"/>
            </a:pPr>
            <a:r>
              <a:rPr lang="en-US" sz="3600" dirty="0" smtClean="0">
                <a:latin typeface="Bookman Old Style" pitchFamily="18" charset="0"/>
                <a:cs typeface="B Mitra" pitchFamily="2" charset="-78"/>
              </a:rPr>
              <a:t>Net</a:t>
            </a:r>
            <a:r>
              <a:rPr lang="en-US" sz="4000" dirty="0" smtClean="0"/>
              <a:t> </a:t>
            </a:r>
            <a:r>
              <a:rPr lang="en-US" sz="3600" dirty="0" smtClean="0">
                <a:latin typeface="Bookman Old Style" pitchFamily="18" charset="0"/>
                <a:cs typeface="B Mitra" pitchFamily="2" charset="-78"/>
              </a:rPr>
              <a:t>gear</a:t>
            </a:r>
            <a:r>
              <a:rPr lang="fa-IR" sz="4000" dirty="0" smtClean="0"/>
              <a:t> </a:t>
            </a:r>
          </a:p>
          <a:p>
            <a:pPr indent="635000">
              <a:buFont typeface="Wingdings" pitchFamily="2" charset="2"/>
              <a:buChar char="v"/>
            </a:pPr>
            <a:r>
              <a:rPr lang="en-US" sz="4000" dirty="0" smtClean="0"/>
              <a:t> </a:t>
            </a:r>
            <a:r>
              <a:rPr lang="en-US" sz="3600" dirty="0" smtClean="0">
                <a:latin typeface="Bookman Old Style" pitchFamily="18" charset="0"/>
                <a:cs typeface="B Mitra" pitchFamily="2" charset="-78"/>
              </a:rPr>
              <a:t>link</a:t>
            </a:r>
            <a:r>
              <a:rPr lang="en-US" sz="4000" dirty="0" smtClean="0"/>
              <a:t> </a:t>
            </a:r>
            <a:r>
              <a:rPr lang="en-US" sz="3600" dirty="0" smtClean="0">
                <a:latin typeface="Bookman Old Style" pitchFamily="18" charset="0"/>
                <a:cs typeface="B Mitra" pitchFamily="2" charset="-78"/>
              </a:rPr>
              <a:t>sys</a:t>
            </a:r>
            <a:r>
              <a:rPr lang="fa-IR" sz="4000" dirty="0" smtClean="0"/>
              <a:t> </a:t>
            </a:r>
          </a:p>
          <a:p>
            <a:pPr indent="635000">
              <a:buFont typeface="Wingdings" pitchFamily="2" charset="2"/>
              <a:buChar char="v"/>
            </a:pPr>
            <a:r>
              <a:rPr lang="en-US" sz="3600" dirty="0" smtClean="0">
                <a:latin typeface="Bookman Old Style" pitchFamily="18" charset="0"/>
                <a:cs typeface="B Mitra" pitchFamily="2" charset="-78"/>
              </a:rPr>
              <a:t>D-link</a:t>
            </a:r>
            <a:r>
              <a:rPr lang="fa-IR" sz="4000" dirty="0" smtClean="0"/>
              <a:t>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1285860"/>
            <a:ext cx="8286808" cy="3274126"/>
          </a:xfrm>
        </p:spPr>
        <p:txBody>
          <a:bodyPr/>
          <a:lstStyle/>
          <a:p>
            <a:pPr algn="ctr"/>
            <a:r>
              <a:rPr lang="fa-IR"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بررسي طول عمر فناوري در حوزه هاي مختلف كاربردي</a:t>
            </a:r>
            <a:endParaRPr lang="fa-IR"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grpId="0" nodeType="clickEffect">
                                  <p:stCondLst>
                                    <p:cond delay="0"/>
                                  </p:stCondLst>
                                  <p:iterate type="lt">
                                    <p:tmPct val="10000"/>
                                  </p:iterate>
                                  <p:childTnLst>
                                    <p:set>
                                      <p:cBhvr override="childStyle">
                                        <p:cTn id="6" dur="500" autoRev="1" fill="hold"/>
                                        <p:tgtEl>
                                          <p:spTgt spid="2"/>
                                        </p:tgtEl>
                                        <p:attrNameLst>
                                          <p:attrName>style.color</p:attrName>
                                        </p:attrNameLst>
                                      </p:cBhvr>
                                      <p:to>
                                        <p:clrVal>
                                          <a:srgbClr val="FF9900"/>
                                        </p:clrVal>
                                      </p:to>
                                    </p:set>
                                    <p:set>
                                      <p:cBhvr>
                                        <p:cTn id="7" dur="500" autoRev="1" fill="hold"/>
                                        <p:tgtEl>
                                          <p:spTgt spid="2"/>
                                        </p:tgtEl>
                                        <p:attrNameLst>
                                          <p:attrName>fillcolor</p:attrName>
                                        </p:attrNameLst>
                                      </p:cBhvr>
                                      <p:to>
                                        <p:clrVal>
                                          <a:srgbClr val="FF9900"/>
                                        </p:clrVal>
                                      </p:to>
                                    </p:set>
                                    <p:set>
                                      <p:cBhvr>
                                        <p:cTn id="8" dur="500" autoRev="1"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571480"/>
            <a:ext cx="7772400" cy="914400"/>
          </a:xfrm>
        </p:spPr>
        <p:txBody>
          <a:bodyPr/>
          <a:lstStyle/>
          <a:p>
            <a:pPr algn="ctr"/>
            <a:r>
              <a:rPr lang="fa-IR"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سطح خانگی:</a:t>
            </a:r>
            <a:endParaRPr lang="fa-IR"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a:xfrm>
            <a:off x="214282" y="1571612"/>
            <a:ext cx="8643966" cy="5000660"/>
          </a:xfrm>
        </p:spPr>
        <p:txBody>
          <a:bodyPr/>
          <a:lstStyle/>
          <a:p>
            <a:r>
              <a:rPr lang="fa-IR" dirty="0" smtClean="0"/>
              <a:t> سرعت انتقال اطلاعات در اين فناوري بيشتر از نوع </a:t>
            </a:r>
            <a:r>
              <a:rPr lang="en-US" sz="2800" dirty="0" smtClean="0">
                <a:latin typeface="Bookman Old Style" pitchFamily="18" charset="0"/>
                <a:cs typeface="B Mitra" pitchFamily="2" charset="-78"/>
              </a:rPr>
              <a:t>Wireless</a:t>
            </a:r>
            <a:r>
              <a:rPr lang="fa-IR" dirty="0" smtClean="0"/>
              <a:t> است ليكن در شبكه هاي توزيع ولتاژ پايين (در اينجا شبكه خانگي) وجود نويز ناشي از تجهيزات خانگي مثل جاروبرقي، سشوار و... مشکل اصلی مي باشد. </a:t>
            </a:r>
          </a:p>
          <a:p>
            <a:r>
              <a:rPr lang="fa-IR" dirty="0" smtClean="0"/>
              <a:t>برای حل این مشکل نیاز به تجهیزات مثل فیلتر است که خود هزینه را بالا می برد.</a:t>
            </a:r>
          </a:p>
          <a:p>
            <a:r>
              <a:rPr lang="fa-IR" dirty="0" smtClean="0"/>
              <a:t>همچنین در کشور ما قیمت مودم های </a:t>
            </a:r>
            <a:r>
              <a:rPr lang="en-US" sz="2800" dirty="0" smtClean="0">
                <a:latin typeface="Bookman Old Style" pitchFamily="18" charset="0"/>
                <a:cs typeface="B Mitra" pitchFamily="2" charset="-78"/>
              </a:rPr>
              <a:t>plc</a:t>
            </a:r>
            <a:r>
              <a:rPr lang="en-US" dirty="0" smtClean="0"/>
              <a:t> </a:t>
            </a:r>
            <a:r>
              <a:rPr lang="fa-IR" dirty="0" smtClean="0"/>
              <a:t> هزینه ی بالایی حساب می شود.</a:t>
            </a:r>
            <a:endParaRPr lang="fa-IR" dirty="0"/>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000108"/>
            <a:ext cx="8643966" cy="5214974"/>
          </a:xfrm>
        </p:spPr>
        <p:txBody>
          <a:bodyPr/>
          <a:lstStyle/>
          <a:p>
            <a:r>
              <a:rPr lang="fa-IR" dirty="0" smtClean="0"/>
              <a:t>که این سبب قابل رقابت بودن فناوری های دیگری مانند </a:t>
            </a:r>
            <a:r>
              <a:rPr lang="en-US" sz="2800" dirty="0" smtClean="0">
                <a:latin typeface="Bookman Old Style" pitchFamily="18" charset="0"/>
                <a:cs typeface="B Mitra" pitchFamily="2" charset="-78"/>
              </a:rPr>
              <a:t>wire</a:t>
            </a:r>
            <a:r>
              <a:rPr lang="en-US" dirty="0" smtClean="0"/>
              <a:t> </a:t>
            </a:r>
            <a:r>
              <a:rPr lang="en-US" sz="2800" dirty="0" smtClean="0">
                <a:latin typeface="Bookman Old Style" pitchFamily="18" charset="0"/>
                <a:cs typeface="B Mitra" pitchFamily="2" charset="-78"/>
              </a:rPr>
              <a:t>less</a:t>
            </a:r>
            <a:r>
              <a:rPr lang="fa-IR" dirty="0" smtClean="0"/>
              <a:t> است.</a:t>
            </a:r>
          </a:p>
          <a:p>
            <a:pPr>
              <a:lnSpc>
                <a:spcPct val="150000"/>
              </a:lnSpc>
            </a:pPr>
            <a:r>
              <a:rPr lang="fa-IR" dirty="0" smtClean="0"/>
              <a:t>این زمانی قابل حل است كه كشور ما قادر به توليد تجهيزات لازم در داخل باشد آنگاه با بهره‌گيري از مزاياي </a:t>
            </a:r>
            <a:r>
              <a:rPr lang="en-US" sz="2800" dirty="0" smtClean="0">
                <a:latin typeface="Bookman Old Style" pitchFamily="18" charset="0"/>
                <a:cs typeface="B Mitra" pitchFamily="2" charset="-78"/>
              </a:rPr>
              <a:t>PLC</a:t>
            </a:r>
            <a:r>
              <a:rPr lang="fa-IR" dirty="0" smtClean="0"/>
              <a:t> مي توان گفت تا ظهور تكنولوژي جديدتر، اين فناوري در شبكه هاي خانگي بدون رقيب خواهد بود.</a:t>
            </a:r>
            <a:endParaRPr lang="fa-IR" dirty="0"/>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642918"/>
            <a:ext cx="7772400" cy="914400"/>
          </a:xfrm>
        </p:spPr>
        <p:txBody>
          <a:bodyPr/>
          <a:lstStyle/>
          <a:p>
            <a:pPr algn="ctr"/>
            <a:r>
              <a:rPr lang="fa-IR"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سطح دسترسی:</a:t>
            </a:r>
            <a:endParaRPr lang="fa-IR"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a:xfrm>
            <a:off x="214282" y="1643050"/>
            <a:ext cx="8643966" cy="4857784"/>
          </a:xfrm>
        </p:spPr>
        <p:txBody>
          <a:bodyPr/>
          <a:lstStyle/>
          <a:p>
            <a:pPr>
              <a:lnSpc>
                <a:spcPct val="150000"/>
              </a:lnSpc>
            </a:pPr>
            <a:r>
              <a:rPr lang="fa-IR" dirty="0" smtClean="0"/>
              <a:t>استفاده از </a:t>
            </a:r>
            <a:r>
              <a:rPr lang="en-US" sz="2800" dirty="0" smtClean="0">
                <a:latin typeface="Bookman Old Style" pitchFamily="18" charset="0"/>
                <a:cs typeface="B Mitra" pitchFamily="2" charset="-78"/>
              </a:rPr>
              <a:t>PLC</a:t>
            </a:r>
            <a:r>
              <a:rPr lang="fa-IR" dirty="0" smtClean="0"/>
              <a:t> در سطح دسترسي يا توزيع بدين صورت است كه در سطح بالاتر (مثلا در يك پست </a:t>
            </a:r>
            <a:r>
              <a:rPr lang="en-US" sz="2800" dirty="0" smtClean="0">
                <a:latin typeface="Bookman Old Style" pitchFamily="18" charset="0"/>
                <a:cs typeface="B Mitra" pitchFamily="2" charset="-78"/>
              </a:rPr>
              <a:t>MV/LV</a:t>
            </a:r>
            <a:r>
              <a:rPr lang="fa-IR" dirty="0" smtClean="0"/>
              <a:t>) تزريق سيگنال مخابراتي انجام شده آنگاه با استفاده از خطوط برق اين سيگنال به سطح دسترسي انتقال داده مي‌شود. از اين روش بيشتر در مناطق شهري استفاده مي‌شود در حالي که در مناطق دور افتاده از تکنولوژي هاي ديگر مثل ماهواره استفاده مي شود. </a:t>
            </a:r>
            <a:endParaRPr lang="fa-IR" dirty="0"/>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fa-IR" dirty="0"/>
          </a:p>
        </p:txBody>
      </p:sp>
      <p:pic>
        <p:nvPicPr>
          <p:cNvPr id="7" name="Picture Placeholder 6" descr="PWP 8.3 (42).jpg"/>
          <p:cNvPicPr>
            <a:picLocks noGrp="1" noChangeAspect="1"/>
          </p:cNvPicPr>
          <p:nvPr>
            <p:ph type="pic" idx="1"/>
          </p:nvPr>
        </p:nvPicPr>
        <p:blipFill>
          <a:blip r:embed="rId2"/>
          <a:stretch>
            <a:fillRect/>
          </a:stretch>
        </p:blipFill>
        <p:spPr>
          <a:xfrm>
            <a:off x="1500166" y="1322554"/>
            <a:ext cx="6022794" cy="4035272"/>
          </a:xfrm>
          <a:ln w="57150">
            <a:solidFill>
              <a:srgbClr val="FFC000"/>
            </a:solidFill>
          </a:ln>
        </p:spPr>
      </p:pic>
      <p:sp>
        <p:nvSpPr>
          <p:cNvPr id="6" name="Text Placeholder 5"/>
          <p:cNvSpPr>
            <a:spLocks noGrp="1"/>
          </p:cNvSpPr>
          <p:nvPr>
            <p:ph type="body" sz="half" idx="2"/>
          </p:nvPr>
        </p:nvSpPr>
        <p:spPr/>
        <p:txBody>
          <a:bodyPr/>
          <a:lstStyle/>
          <a:p>
            <a:pPr algn="ctr"/>
            <a:r>
              <a:rPr lang="fa-IR" sz="4800" b="1" dirty="0" smtClean="0">
                <a:ln w="17780" cmpd="sng">
                  <a:solidFill>
                    <a:srgbClr val="00B050"/>
                  </a:solidFill>
                  <a:prstDash val="solid"/>
                  <a:miter lim="800000"/>
                </a:ln>
                <a:solidFill>
                  <a:srgbClr val="FFC000"/>
                </a:solidFill>
                <a:effectLst>
                  <a:outerShdw blurRad="50800" algn="tl" rotWithShape="0">
                    <a:srgbClr val="000000"/>
                  </a:outerShdw>
                </a:effectLst>
              </a:rPr>
              <a:t>متشکرم</a:t>
            </a:r>
            <a:endParaRPr lang="fa-IR" sz="4800" b="1" dirty="0">
              <a:ln w="17780" cmpd="sng">
                <a:solidFill>
                  <a:srgbClr val="00B050"/>
                </a:solidFill>
                <a:prstDash val="solid"/>
                <a:miter lim="800000"/>
              </a:ln>
              <a:solidFill>
                <a:srgbClr val="FFC000"/>
              </a:solidFill>
              <a:effectLst>
                <a:outerShdw blurRad="50800" algn="tl" rotWithShape="0">
                  <a:srgbClr val="000000"/>
                </a:outerShdw>
              </a:effectLst>
            </a:endParaRPr>
          </a:p>
        </p:txBody>
      </p:sp>
    </p:spTree>
  </p:cSld>
  <p:clrMapOvr>
    <a:masterClrMapping/>
  </p:clrMapOvr>
  <p:transition spd="slow">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142984"/>
            <a:ext cx="8572560" cy="5072098"/>
          </a:xfrm>
        </p:spPr>
        <p:txBody>
          <a:bodyPr>
            <a:normAutofit/>
          </a:bodyPr>
          <a:lstStyle/>
          <a:p>
            <a:pPr indent="203200">
              <a:buNone/>
            </a:pPr>
            <a:r>
              <a:rPr lang="fa-IR" sz="3600" dirty="0" smtClean="0"/>
              <a:t>با شروع تجديد ساختار در صنعت برق و به وجود آمدن بازارهاي رقابتي برق، لزوم مشارکت مصرف کننده در بازار برق </a:t>
            </a:r>
            <a:r>
              <a:rPr lang="fa-IR" sz="3600" i="1" dirty="0" smtClean="0">
                <a:ln>
                  <a:solidFill>
                    <a:srgbClr val="00B0F0"/>
                  </a:solidFill>
                </a:ln>
                <a:solidFill>
                  <a:srgbClr val="808000"/>
                </a:solidFill>
                <a:effectLst>
                  <a:outerShdw blurRad="38100" dist="38100" dir="2700000" algn="tl">
                    <a:srgbClr val="000000">
                      <a:alpha val="43137"/>
                    </a:srgbClr>
                  </a:outerShdw>
                </a:effectLst>
              </a:rPr>
              <a:t>(از قبيل کنترل مصرف، مديريت مصرف يا </a:t>
            </a:r>
            <a:r>
              <a:rPr lang="en-US" i="1" dirty="0" smtClean="0">
                <a:ln>
                  <a:solidFill>
                    <a:srgbClr val="00B0F0"/>
                  </a:solidFill>
                </a:ln>
                <a:solidFill>
                  <a:srgbClr val="808000"/>
                </a:solidFill>
                <a:effectLst>
                  <a:outerShdw blurRad="38100" dist="38100" dir="2700000" algn="tl">
                    <a:srgbClr val="000000">
                      <a:alpha val="43137"/>
                    </a:srgbClr>
                  </a:outerShdw>
                </a:effectLst>
                <a:latin typeface="Bookman Old Style" pitchFamily="18" charset="0"/>
                <a:cs typeface="B Mitra" pitchFamily="2" charset="-78"/>
              </a:rPr>
              <a:t>DSM</a:t>
            </a:r>
            <a:r>
              <a:rPr lang="fa-IR" sz="3600" i="1" dirty="0" smtClean="0">
                <a:ln>
                  <a:solidFill>
                    <a:srgbClr val="00B0F0"/>
                  </a:solidFill>
                </a:ln>
                <a:solidFill>
                  <a:srgbClr val="808000"/>
                </a:solidFill>
                <a:effectLst>
                  <a:outerShdw blurRad="38100" dist="38100" dir="2700000" algn="tl">
                    <a:srgbClr val="000000">
                      <a:alpha val="43137"/>
                    </a:srgbClr>
                  </a:outerShdw>
                </a:effectLst>
              </a:rPr>
              <a:t> ، اندازه گيري مصرف به صورت </a:t>
            </a:r>
            <a:r>
              <a:rPr lang="en-US" i="1" dirty="0" smtClean="0">
                <a:ln>
                  <a:solidFill>
                    <a:srgbClr val="00B0F0"/>
                  </a:solidFill>
                </a:ln>
                <a:solidFill>
                  <a:srgbClr val="808000"/>
                </a:solidFill>
                <a:effectLst>
                  <a:outerShdw blurRad="38100" dist="38100" dir="2700000" algn="tl">
                    <a:srgbClr val="000000">
                      <a:alpha val="43137"/>
                    </a:srgbClr>
                  </a:outerShdw>
                </a:effectLst>
                <a:latin typeface="Bookman Old Style" pitchFamily="18" charset="0"/>
                <a:cs typeface="B Mitra" pitchFamily="2" charset="-78"/>
              </a:rPr>
              <a:t>Real Time</a:t>
            </a:r>
            <a:r>
              <a:rPr lang="fa-IR" i="1" dirty="0" smtClean="0">
                <a:ln>
                  <a:solidFill>
                    <a:srgbClr val="00B0F0"/>
                  </a:solidFill>
                </a:ln>
                <a:solidFill>
                  <a:srgbClr val="808000"/>
                </a:solidFill>
                <a:effectLst>
                  <a:outerShdw blurRad="38100" dist="38100" dir="2700000" algn="tl">
                    <a:srgbClr val="000000">
                      <a:alpha val="43137"/>
                    </a:srgbClr>
                  </a:outerShdw>
                </a:effectLst>
                <a:latin typeface="Bookman Old Style" pitchFamily="18" charset="0"/>
                <a:cs typeface="B Mitra" pitchFamily="2" charset="-78"/>
              </a:rPr>
              <a:t> </a:t>
            </a:r>
            <a:r>
              <a:rPr lang="fa-IR" sz="3600" i="1" dirty="0" smtClean="0">
                <a:ln>
                  <a:solidFill>
                    <a:srgbClr val="00B0F0"/>
                  </a:solidFill>
                </a:ln>
                <a:solidFill>
                  <a:srgbClr val="808000"/>
                </a:solidFill>
                <a:effectLst>
                  <a:outerShdw blurRad="38100" dist="38100" dir="2700000" algn="tl">
                    <a:srgbClr val="000000">
                      <a:alpha val="43137"/>
                    </a:srgbClr>
                  </a:outerShdw>
                </a:effectLst>
              </a:rPr>
              <a:t>براي اهدافي مانند پيش بيني بار و ... )</a:t>
            </a:r>
            <a:r>
              <a:rPr lang="fa-IR" sz="3600" dirty="0" smtClean="0"/>
              <a:t> احساس شد. لازمه مشارکت مصرف کننده در اين بازار وجود تجهيزات مخابراتي موثر بين مصرف کننده هاي صنعتي، تجاري و حتي مسکوني در شبکه هاي توزيع برق است.</a:t>
            </a:r>
            <a:r>
              <a:rPr lang="en-US" sz="2800" dirty="0" smtClean="0">
                <a:latin typeface="Bookman Old Style" pitchFamily="18" charset="0"/>
                <a:cs typeface="B Mitra" pitchFamily="2" charset="-78"/>
              </a:rPr>
              <a:t>PLC</a:t>
            </a:r>
            <a:r>
              <a:rPr lang="en-US" sz="3600" dirty="0" smtClean="0">
                <a:latin typeface="Bookman Old Style" pitchFamily="18" charset="0"/>
                <a:cs typeface="B Mitra" pitchFamily="2" charset="-78"/>
              </a:rPr>
              <a:t> </a:t>
            </a:r>
            <a:r>
              <a:rPr lang="fa-IR" sz="3600" dirty="0" smtClean="0"/>
              <a:t>، يکي از گزينه هاي موجود است که امکان پياده سازي آن نسبتا ساده است.</a:t>
            </a:r>
            <a:endParaRPr lang="en-US" sz="3600" dirty="0" smtClean="0"/>
          </a:p>
          <a:p>
            <a:pPr>
              <a:buNone/>
            </a:pPr>
            <a:endParaRPr lang="fa-I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428604"/>
            <a:ext cx="7772400" cy="914400"/>
          </a:xfrm>
        </p:spPr>
        <p:txBody>
          <a:bodyPr/>
          <a:lstStyle/>
          <a:p>
            <a:pPr algn="r"/>
            <a:r>
              <a:rPr lang="fa-IR"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ساختار شبکه </a:t>
            </a:r>
            <a:r>
              <a:rPr lang="en-US"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PLC</a:t>
            </a:r>
            <a:r>
              <a:rPr lang="fa-IR"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fa-IR"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a:xfrm>
            <a:off x="357158" y="1571612"/>
            <a:ext cx="8786842" cy="4572032"/>
          </a:xfrm>
        </p:spPr>
        <p:txBody>
          <a:bodyPr>
            <a:normAutofit/>
          </a:bodyPr>
          <a:lstStyle/>
          <a:p>
            <a:r>
              <a:rPr lang="en-US" sz="2800" dirty="0" smtClean="0">
                <a:latin typeface="Bookman Old Style" pitchFamily="18" charset="0"/>
                <a:cs typeface="B Mitra" pitchFamily="2" charset="-78"/>
              </a:rPr>
              <a:t>PLC</a:t>
            </a:r>
            <a:r>
              <a:rPr lang="en-US" sz="4400" dirty="0" smtClean="0">
                <a:cs typeface="B Mitra" pitchFamily="2" charset="-78"/>
              </a:rPr>
              <a:t> </a:t>
            </a:r>
            <a:r>
              <a:rPr lang="fa-IR" sz="4400" dirty="0" smtClean="0">
                <a:cs typeface="B Mitra" pitchFamily="2" charset="-78"/>
              </a:rPr>
              <a:t>ها را مي توان از لحاظ سرعت انتقال اطلاعات و کاربرد به سه دسته تقسيم کرد:</a:t>
            </a:r>
            <a:endParaRPr lang="en-US" sz="4400" dirty="0" smtClean="0">
              <a:cs typeface="B Mitra" pitchFamily="2" charset="-78"/>
            </a:endParaRPr>
          </a:p>
          <a:p>
            <a:pPr lvl="0"/>
            <a:r>
              <a:rPr lang="en-US" sz="2800" dirty="0" smtClean="0">
                <a:latin typeface="Bookman Old Style" pitchFamily="18" charset="0"/>
                <a:cs typeface="B Mitra" pitchFamily="2" charset="-78"/>
              </a:rPr>
              <a:t>PLC</a:t>
            </a:r>
            <a:r>
              <a:rPr lang="en-US" sz="4400" dirty="0" smtClean="0">
                <a:cs typeface="B Mitra" pitchFamily="2" charset="-78"/>
              </a:rPr>
              <a:t> </a:t>
            </a:r>
            <a:r>
              <a:rPr lang="fa-IR" sz="4400" dirty="0" smtClean="0">
                <a:cs typeface="B Mitra" pitchFamily="2" charset="-78"/>
              </a:rPr>
              <a:t> با سرعت کم (</a:t>
            </a:r>
            <a:r>
              <a:rPr lang="en-US" sz="2800" dirty="0" smtClean="0">
                <a:latin typeface="Bookman Old Style" pitchFamily="18" charset="0"/>
                <a:cs typeface="B Mitra" pitchFamily="2" charset="-78"/>
              </a:rPr>
              <a:t>2400 bps </a:t>
            </a:r>
            <a:r>
              <a:rPr lang="fa-IR" sz="4400" dirty="0" smtClean="0">
                <a:cs typeface="B Mitra" pitchFamily="2" charset="-78"/>
              </a:rPr>
              <a:t>) که در خطوط توزيع فشار ضعيف و متوسط براي کاربردهاي حفاظتي، اندازه گيري مصرف انرژي از راه دور و اتوماسيون تجهيزات خانگي از راه دور استفاده مي شود.</a:t>
            </a:r>
            <a:endParaRPr lang="en-US" sz="4400" dirty="0" smtClean="0">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0"/>
            <a:ext cx="8786842" cy="6858000"/>
          </a:xfrm>
        </p:spPr>
        <p:txBody>
          <a:bodyPr>
            <a:normAutofit lnSpcReduction="10000"/>
          </a:bodyPr>
          <a:lstStyle/>
          <a:p>
            <a:pPr lvl="0"/>
            <a:endParaRPr lang="en-US" sz="4400" dirty="0" smtClean="0">
              <a:cs typeface="B Mitra" pitchFamily="2" charset="-78"/>
            </a:endParaRPr>
          </a:p>
          <a:p>
            <a:pPr lvl="0"/>
            <a:r>
              <a:rPr lang="en-US" sz="2800" dirty="0" smtClean="0">
                <a:latin typeface="Bookman Old Style" pitchFamily="18" charset="0"/>
                <a:cs typeface="B Mitra" pitchFamily="2" charset="-78"/>
              </a:rPr>
              <a:t>PLC</a:t>
            </a:r>
            <a:r>
              <a:rPr lang="en-US" sz="4400" dirty="0" smtClean="0">
                <a:cs typeface="B Mitra" pitchFamily="2" charset="-78"/>
              </a:rPr>
              <a:t> </a:t>
            </a:r>
            <a:r>
              <a:rPr lang="fa-IR" sz="4400" dirty="0" smtClean="0">
                <a:cs typeface="B Mitra" pitchFamily="2" charset="-78"/>
              </a:rPr>
              <a:t>با سرعت متوسط (حداکثر تا </a:t>
            </a:r>
            <a:r>
              <a:rPr lang="en-US" sz="2800" dirty="0" smtClean="0">
                <a:latin typeface="Bookman Old Style" pitchFamily="18" charset="0"/>
                <a:cs typeface="B Mitra" pitchFamily="2" charset="-78"/>
              </a:rPr>
              <a:t>64 Kbps</a:t>
            </a:r>
            <a:r>
              <a:rPr lang="fa-IR" sz="4400" dirty="0" smtClean="0">
                <a:cs typeface="B Mitra" pitchFamily="2" charset="-78"/>
              </a:rPr>
              <a:t>) که در خطوط توزيع فشار متوسط و فشار قوي براي کاربردهاي حفاظتي، کنترل نيروگاهها از راه دور و ارتباط پست ها و نيروگاهها استفاده مي شود.</a:t>
            </a:r>
          </a:p>
          <a:p>
            <a:pPr lvl="0">
              <a:buNone/>
            </a:pPr>
            <a:endParaRPr lang="en-US" sz="4400" dirty="0" smtClean="0">
              <a:cs typeface="B Mitra" pitchFamily="2" charset="-78"/>
            </a:endParaRPr>
          </a:p>
          <a:p>
            <a:pPr lvl="0"/>
            <a:r>
              <a:rPr lang="en-US" sz="2800" dirty="0" smtClean="0">
                <a:latin typeface="Bookman Old Style" pitchFamily="18" charset="0"/>
                <a:cs typeface="B Mitra" pitchFamily="2" charset="-78"/>
              </a:rPr>
              <a:t>PLC</a:t>
            </a:r>
            <a:r>
              <a:rPr lang="en-US" sz="4400" dirty="0" smtClean="0">
                <a:cs typeface="B Mitra" pitchFamily="2" charset="-78"/>
              </a:rPr>
              <a:t> </a:t>
            </a:r>
            <a:r>
              <a:rPr lang="fa-IR" sz="4400" dirty="0" smtClean="0">
                <a:cs typeface="B Mitra" pitchFamily="2" charset="-78"/>
              </a:rPr>
              <a:t>با سرعت بالا (بيش از </a:t>
            </a:r>
            <a:r>
              <a:rPr lang="en-US" sz="2800" dirty="0" smtClean="0">
                <a:latin typeface="Bookman Old Style" pitchFamily="18" charset="0"/>
                <a:cs typeface="B Mitra" pitchFamily="2" charset="-78"/>
              </a:rPr>
              <a:t>1Mbps</a:t>
            </a:r>
            <a:r>
              <a:rPr lang="fa-IR" sz="4400" dirty="0" smtClean="0">
                <a:cs typeface="B Mitra" pitchFamily="2" charset="-78"/>
              </a:rPr>
              <a:t>) که در خطوط توزيع فشار ضعيف و متوسط براي کاربردهايي مثل انتقال اطلاعات صوتي و تصويري، اينترنت و ارتباط بين شرکت ها استفاده مي شود.</a:t>
            </a:r>
            <a:endParaRPr lang="en-US" sz="4400" dirty="0" smtClean="0">
              <a:cs typeface="B Mitra" pitchFamily="2" charset="-78"/>
            </a:endParaRPr>
          </a:p>
          <a:p>
            <a:endParaRPr lang="fa-I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2" y="1500174"/>
          <a:ext cx="9144000" cy="4929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285852" y="642918"/>
            <a:ext cx="7352164" cy="769441"/>
          </a:xfrm>
          <a:prstGeom prst="rect">
            <a:avLst/>
          </a:prstGeom>
          <a:noFill/>
        </p:spPr>
        <p:txBody>
          <a:bodyPr wrap="square" rtlCol="1">
            <a:spAutoFit/>
          </a:bodyPr>
          <a:lstStyle/>
          <a:p>
            <a:r>
              <a:rPr lang="en-US" sz="2800" b="1" dirty="0" smtClean="0">
                <a:ln w="17780" cmpd="sng">
                  <a:solidFill>
                    <a:schemeClr val="accent1">
                      <a:tint val="3000"/>
                    </a:schemeClr>
                  </a:solidFill>
                  <a:prstDash val="solid"/>
                  <a:miter lim="800000"/>
                </a:ln>
                <a:solidFill>
                  <a:srgbClr val="FFC000"/>
                </a:solidFill>
                <a:effectLst>
                  <a:outerShdw blurRad="55000" dist="50800" dir="5400000" algn="tl">
                    <a:srgbClr val="000000">
                      <a:alpha val="33000"/>
                    </a:srgbClr>
                  </a:outerShdw>
                </a:effectLst>
                <a:latin typeface="Bookman Old Style" pitchFamily="18" charset="0"/>
                <a:cs typeface="B Mitra" pitchFamily="2" charset="-78"/>
              </a:rPr>
              <a:t>PLC</a:t>
            </a:r>
            <a:r>
              <a:rPr lang="en-US" sz="4400" b="1" dirty="0" smtClean="0">
                <a:ln w="17780" cmpd="sng">
                  <a:solidFill>
                    <a:schemeClr val="accent1">
                      <a:tint val="3000"/>
                    </a:schemeClr>
                  </a:solidFill>
                  <a:prstDash val="solid"/>
                  <a:miter lim="800000"/>
                </a:ln>
                <a:solidFill>
                  <a:srgbClr val="FFC000"/>
                </a:solidFill>
                <a:effectLst>
                  <a:outerShdw blurRad="55000" dist="50800" dir="5400000" algn="tl">
                    <a:srgbClr val="000000">
                      <a:alpha val="33000"/>
                    </a:srgbClr>
                  </a:outerShdw>
                </a:effectLst>
                <a:cs typeface="B Mitra" pitchFamily="2" charset="-78"/>
              </a:rPr>
              <a:t> </a:t>
            </a:r>
            <a:r>
              <a:rPr lang="fa-IR" sz="4400" b="1" dirty="0" smtClean="0">
                <a:ln w="17780" cmpd="sng">
                  <a:solidFill>
                    <a:schemeClr val="accent1">
                      <a:tint val="3000"/>
                    </a:schemeClr>
                  </a:solidFill>
                  <a:prstDash val="solid"/>
                  <a:miter lim="800000"/>
                </a:ln>
                <a:solidFill>
                  <a:srgbClr val="FFC000"/>
                </a:solidFill>
                <a:effectLst>
                  <a:outerShdw blurRad="55000" dist="50800" dir="5400000" algn="tl">
                    <a:srgbClr val="000000">
                      <a:alpha val="33000"/>
                    </a:srgbClr>
                  </a:outerShdw>
                </a:effectLst>
                <a:cs typeface="B Mitra" pitchFamily="2" charset="-78"/>
              </a:rPr>
              <a:t>ها : </a:t>
            </a:r>
            <a:r>
              <a:rPr lang="fa-IR"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itchFamily="2" charset="-78"/>
              </a:rPr>
              <a:t>از لحاظ سرعت انتقال اطلاعات و کاربرد</a:t>
            </a:r>
            <a:endParaRPr lang="fa-IR" sz="2800" b="1" dirty="0">
              <a:ln w="17780" cmpd="sng">
                <a:solidFill>
                  <a:schemeClr val="accent1">
                    <a:tint val="3000"/>
                  </a:schemeClr>
                </a:solidFill>
                <a:prstDash val="solid"/>
                <a:miter lim="800000"/>
              </a:ln>
              <a:solidFill>
                <a:srgbClr val="FFC000"/>
              </a:solidFill>
              <a:effectLst>
                <a:outerShdw blurRad="55000" dist="50800" dir="5400000" algn="tl">
                  <a:srgbClr val="000000">
                    <a:alpha val="33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decel="50000" fill="hold">
                                          <p:stCondLst>
                                            <p:cond delay="0"/>
                                          </p:stCondLst>
                                        </p:cTn>
                                        <p:tgtEl>
                                          <p:spTgt spid="5">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xEl>
                                              <p:pRg st="0" end="0"/>
                                            </p:txEl>
                                          </p:spTgt>
                                        </p:tgtEl>
                                      </p:cBhvr>
                                    </p:animEffect>
                                  </p:childTnLst>
                                </p:cTn>
                              </p:par>
                            </p:childTnLst>
                          </p:cTn>
                        </p:par>
                        <p:par>
                          <p:cTn id="15" fill="hold">
                            <p:stCondLst>
                              <p:cond delay="1000"/>
                            </p:stCondLst>
                            <p:childTnLst>
                              <p:par>
                                <p:cTn id="16" presetID="26" presetClass="entr" presetSubtype="0" fill="hold" grpId="0" nodeType="afterEffect">
                                  <p:stCondLst>
                                    <p:cond delay="0"/>
                                  </p:stCondLst>
                                  <p:childTnLst>
                                    <p:set>
                                      <p:cBhvr>
                                        <p:cTn id="17" dur="1" fill="hold">
                                          <p:stCondLst>
                                            <p:cond delay="0"/>
                                          </p:stCondLst>
                                        </p:cTn>
                                        <p:tgtEl>
                                          <p:spTgt spid="4">
                                            <p:graphicEl>
                                              <a:dgm id="{8ABF4A0B-9F86-4783-8C46-D484AFBF8C28}"/>
                                            </p:graphicEl>
                                          </p:spTgt>
                                        </p:tgtEl>
                                        <p:attrNameLst>
                                          <p:attrName>style.visibility</p:attrName>
                                        </p:attrNameLst>
                                      </p:cBhvr>
                                      <p:to>
                                        <p:strVal val="visible"/>
                                      </p:to>
                                    </p:set>
                                    <p:animEffect transition="in" filter="wipe(down)">
                                      <p:cBhvr>
                                        <p:cTn id="18" dur="580">
                                          <p:stCondLst>
                                            <p:cond delay="0"/>
                                          </p:stCondLst>
                                        </p:cTn>
                                        <p:tgtEl>
                                          <p:spTgt spid="4">
                                            <p:graphicEl>
                                              <a:dgm id="{8ABF4A0B-9F86-4783-8C46-D484AFBF8C28}"/>
                                            </p:graphicEl>
                                          </p:spTgt>
                                        </p:tgtEl>
                                      </p:cBhvr>
                                    </p:animEffect>
                                    <p:anim calcmode="lin" valueType="num">
                                      <p:cBhvr>
                                        <p:cTn id="19" dur="1822" tmFilter="0,0; 0.14,0.36; 0.43,0.73; 0.71,0.91; 1.0,1.0">
                                          <p:stCondLst>
                                            <p:cond delay="0"/>
                                          </p:stCondLst>
                                        </p:cTn>
                                        <p:tgtEl>
                                          <p:spTgt spid="4">
                                            <p:graphicEl>
                                              <a:dgm id="{8ABF4A0B-9F86-4783-8C46-D484AFBF8C28}"/>
                                            </p:graphicEl>
                                          </p:spTgt>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4">
                                            <p:graphicEl>
                                              <a:dgm id="{8ABF4A0B-9F86-4783-8C46-D484AFBF8C28}"/>
                                            </p:graphicEl>
                                          </p:spTgt>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4">
                                            <p:graphicEl>
                                              <a:dgm id="{8ABF4A0B-9F86-4783-8C46-D484AFBF8C28}"/>
                                            </p:graphicEl>
                                          </p:spTgt>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4">
                                            <p:graphicEl>
                                              <a:dgm id="{8ABF4A0B-9F86-4783-8C46-D484AFBF8C28}"/>
                                            </p:graphicEl>
                                          </p:spTgt>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4">
                                            <p:graphicEl>
                                              <a:dgm id="{8ABF4A0B-9F86-4783-8C46-D484AFBF8C28}"/>
                                            </p:graphicEl>
                                          </p:spTgt>
                                        </p:tgtEl>
                                        <p:attrNameLst>
                                          <p:attrName>ppt_y</p:attrName>
                                        </p:attrNameLst>
                                      </p:cBhvr>
                                      <p:tavLst>
                                        <p:tav tm="0" fmla="#ppt_y-sin(pi*$)/81">
                                          <p:val>
                                            <p:fltVal val="0"/>
                                          </p:val>
                                        </p:tav>
                                        <p:tav tm="100000">
                                          <p:val>
                                            <p:fltVal val="1"/>
                                          </p:val>
                                        </p:tav>
                                      </p:tavLst>
                                    </p:anim>
                                    <p:animScale>
                                      <p:cBhvr>
                                        <p:cTn id="24" dur="26">
                                          <p:stCondLst>
                                            <p:cond delay="650"/>
                                          </p:stCondLst>
                                        </p:cTn>
                                        <p:tgtEl>
                                          <p:spTgt spid="4">
                                            <p:graphicEl>
                                              <a:dgm id="{8ABF4A0B-9F86-4783-8C46-D484AFBF8C28}"/>
                                            </p:graphicEl>
                                          </p:spTgt>
                                        </p:tgtEl>
                                      </p:cBhvr>
                                      <p:to x="100000" y="60000"/>
                                    </p:animScale>
                                    <p:animScale>
                                      <p:cBhvr>
                                        <p:cTn id="25" dur="166" decel="50000">
                                          <p:stCondLst>
                                            <p:cond delay="676"/>
                                          </p:stCondLst>
                                        </p:cTn>
                                        <p:tgtEl>
                                          <p:spTgt spid="4">
                                            <p:graphicEl>
                                              <a:dgm id="{8ABF4A0B-9F86-4783-8C46-D484AFBF8C28}"/>
                                            </p:graphicEl>
                                          </p:spTgt>
                                        </p:tgtEl>
                                      </p:cBhvr>
                                      <p:to x="100000" y="100000"/>
                                    </p:animScale>
                                    <p:animScale>
                                      <p:cBhvr>
                                        <p:cTn id="26" dur="26">
                                          <p:stCondLst>
                                            <p:cond delay="1312"/>
                                          </p:stCondLst>
                                        </p:cTn>
                                        <p:tgtEl>
                                          <p:spTgt spid="4">
                                            <p:graphicEl>
                                              <a:dgm id="{8ABF4A0B-9F86-4783-8C46-D484AFBF8C28}"/>
                                            </p:graphicEl>
                                          </p:spTgt>
                                        </p:tgtEl>
                                      </p:cBhvr>
                                      <p:to x="100000" y="80000"/>
                                    </p:animScale>
                                    <p:animScale>
                                      <p:cBhvr>
                                        <p:cTn id="27" dur="166" decel="50000">
                                          <p:stCondLst>
                                            <p:cond delay="1338"/>
                                          </p:stCondLst>
                                        </p:cTn>
                                        <p:tgtEl>
                                          <p:spTgt spid="4">
                                            <p:graphicEl>
                                              <a:dgm id="{8ABF4A0B-9F86-4783-8C46-D484AFBF8C28}"/>
                                            </p:graphicEl>
                                          </p:spTgt>
                                        </p:tgtEl>
                                      </p:cBhvr>
                                      <p:to x="100000" y="100000"/>
                                    </p:animScale>
                                    <p:animScale>
                                      <p:cBhvr>
                                        <p:cTn id="28" dur="26">
                                          <p:stCondLst>
                                            <p:cond delay="1642"/>
                                          </p:stCondLst>
                                        </p:cTn>
                                        <p:tgtEl>
                                          <p:spTgt spid="4">
                                            <p:graphicEl>
                                              <a:dgm id="{8ABF4A0B-9F86-4783-8C46-D484AFBF8C28}"/>
                                            </p:graphicEl>
                                          </p:spTgt>
                                        </p:tgtEl>
                                      </p:cBhvr>
                                      <p:to x="100000" y="90000"/>
                                    </p:animScale>
                                    <p:animScale>
                                      <p:cBhvr>
                                        <p:cTn id="29" dur="166" decel="50000">
                                          <p:stCondLst>
                                            <p:cond delay="1668"/>
                                          </p:stCondLst>
                                        </p:cTn>
                                        <p:tgtEl>
                                          <p:spTgt spid="4">
                                            <p:graphicEl>
                                              <a:dgm id="{8ABF4A0B-9F86-4783-8C46-D484AFBF8C28}"/>
                                            </p:graphicEl>
                                          </p:spTgt>
                                        </p:tgtEl>
                                      </p:cBhvr>
                                      <p:to x="100000" y="100000"/>
                                    </p:animScale>
                                    <p:animScale>
                                      <p:cBhvr>
                                        <p:cTn id="30" dur="26">
                                          <p:stCondLst>
                                            <p:cond delay="1808"/>
                                          </p:stCondLst>
                                        </p:cTn>
                                        <p:tgtEl>
                                          <p:spTgt spid="4">
                                            <p:graphicEl>
                                              <a:dgm id="{8ABF4A0B-9F86-4783-8C46-D484AFBF8C28}"/>
                                            </p:graphicEl>
                                          </p:spTgt>
                                        </p:tgtEl>
                                      </p:cBhvr>
                                      <p:to x="100000" y="95000"/>
                                    </p:animScale>
                                    <p:animScale>
                                      <p:cBhvr>
                                        <p:cTn id="31" dur="166" decel="50000">
                                          <p:stCondLst>
                                            <p:cond delay="1834"/>
                                          </p:stCondLst>
                                        </p:cTn>
                                        <p:tgtEl>
                                          <p:spTgt spid="4">
                                            <p:graphicEl>
                                              <a:dgm id="{8ABF4A0B-9F86-4783-8C46-D484AFBF8C28}"/>
                                            </p:graphicEl>
                                          </p:spTgt>
                                        </p:tgtEl>
                                      </p:cBhvr>
                                      <p:to x="100000" y="100000"/>
                                    </p:animScale>
                                  </p:childTnLst>
                                </p:cTn>
                              </p:par>
                            </p:childTnLst>
                          </p:cTn>
                        </p:par>
                        <p:par>
                          <p:cTn id="32" fill="hold">
                            <p:stCondLst>
                              <p:cond delay="3000"/>
                            </p:stCondLst>
                            <p:childTnLst>
                              <p:par>
                                <p:cTn id="33" presetID="26" presetClass="entr" presetSubtype="0" fill="hold" grpId="0" nodeType="afterEffect">
                                  <p:stCondLst>
                                    <p:cond delay="0"/>
                                  </p:stCondLst>
                                  <p:childTnLst>
                                    <p:set>
                                      <p:cBhvr>
                                        <p:cTn id="34" dur="1" fill="hold">
                                          <p:stCondLst>
                                            <p:cond delay="0"/>
                                          </p:stCondLst>
                                        </p:cTn>
                                        <p:tgtEl>
                                          <p:spTgt spid="4">
                                            <p:graphicEl>
                                              <a:dgm id="{F9A6A9B6-367F-49EC-9428-FA8897E3D779}"/>
                                            </p:graphicEl>
                                          </p:spTgt>
                                        </p:tgtEl>
                                        <p:attrNameLst>
                                          <p:attrName>style.visibility</p:attrName>
                                        </p:attrNameLst>
                                      </p:cBhvr>
                                      <p:to>
                                        <p:strVal val="visible"/>
                                      </p:to>
                                    </p:set>
                                    <p:animEffect transition="in" filter="wipe(down)">
                                      <p:cBhvr>
                                        <p:cTn id="35" dur="580">
                                          <p:stCondLst>
                                            <p:cond delay="0"/>
                                          </p:stCondLst>
                                        </p:cTn>
                                        <p:tgtEl>
                                          <p:spTgt spid="4">
                                            <p:graphicEl>
                                              <a:dgm id="{F9A6A9B6-367F-49EC-9428-FA8897E3D779}"/>
                                            </p:graphicEl>
                                          </p:spTgt>
                                        </p:tgtEl>
                                      </p:cBhvr>
                                    </p:animEffect>
                                    <p:anim calcmode="lin" valueType="num">
                                      <p:cBhvr>
                                        <p:cTn id="36" dur="1822" tmFilter="0,0; 0.14,0.36; 0.43,0.73; 0.71,0.91; 1.0,1.0">
                                          <p:stCondLst>
                                            <p:cond delay="0"/>
                                          </p:stCondLst>
                                        </p:cTn>
                                        <p:tgtEl>
                                          <p:spTgt spid="4">
                                            <p:graphicEl>
                                              <a:dgm id="{F9A6A9B6-367F-49EC-9428-FA8897E3D779}"/>
                                            </p:graphic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4">
                                            <p:graphicEl>
                                              <a:dgm id="{F9A6A9B6-367F-49EC-9428-FA8897E3D779}"/>
                                            </p:graphic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4">
                                            <p:graphicEl>
                                              <a:dgm id="{F9A6A9B6-367F-49EC-9428-FA8897E3D779}"/>
                                            </p:graphic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4">
                                            <p:graphicEl>
                                              <a:dgm id="{F9A6A9B6-367F-49EC-9428-FA8897E3D779}"/>
                                            </p:graphic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4">
                                            <p:graphicEl>
                                              <a:dgm id="{F9A6A9B6-367F-49EC-9428-FA8897E3D779}"/>
                                            </p:graphic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4">
                                            <p:graphicEl>
                                              <a:dgm id="{F9A6A9B6-367F-49EC-9428-FA8897E3D779}"/>
                                            </p:graphicEl>
                                          </p:spTgt>
                                        </p:tgtEl>
                                      </p:cBhvr>
                                      <p:to x="100000" y="60000"/>
                                    </p:animScale>
                                    <p:animScale>
                                      <p:cBhvr>
                                        <p:cTn id="42" dur="166" decel="50000">
                                          <p:stCondLst>
                                            <p:cond delay="676"/>
                                          </p:stCondLst>
                                        </p:cTn>
                                        <p:tgtEl>
                                          <p:spTgt spid="4">
                                            <p:graphicEl>
                                              <a:dgm id="{F9A6A9B6-367F-49EC-9428-FA8897E3D779}"/>
                                            </p:graphicEl>
                                          </p:spTgt>
                                        </p:tgtEl>
                                      </p:cBhvr>
                                      <p:to x="100000" y="100000"/>
                                    </p:animScale>
                                    <p:animScale>
                                      <p:cBhvr>
                                        <p:cTn id="43" dur="26">
                                          <p:stCondLst>
                                            <p:cond delay="1312"/>
                                          </p:stCondLst>
                                        </p:cTn>
                                        <p:tgtEl>
                                          <p:spTgt spid="4">
                                            <p:graphicEl>
                                              <a:dgm id="{F9A6A9B6-367F-49EC-9428-FA8897E3D779}"/>
                                            </p:graphicEl>
                                          </p:spTgt>
                                        </p:tgtEl>
                                      </p:cBhvr>
                                      <p:to x="100000" y="80000"/>
                                    </p:animScale>
                                    <p:animScale>
                                      <p:cBhvr>
                                        <p:cTn id="44" dur="166" decel="50000">
                                          <p:stCondLst>
                                            <p:cond delay="1338"/>
                                          </p:stCondLst>
                                        </p:cTn>
                                        <p:tgtEl>
                                          <p:spTgt spid="4">
                                            <p:graphicEl>
                                              <a:dgm id="{F9A6A9B6-367F-49EC-9428-FA8897E3D779}"/>
                                            </p:graphicEl>
                                          </p:spTgt>
                                        </p:tgtEl>
                                      </p:cBhvr>
                                      <p:to x="100000" y="100000"/>
                                    </p:animScale>
                                    <p:animScale>
                                      <p:cBhvr>
                                        <p:cTn id="45" dur="26">
                                          <p:stCondLst>
                                            <p:cond delay="1642"/>
                                          </p:stCondLst>
                                        </p:cTn>
                                        <p:tgtEl>
                                          <p:spTgt spid="4">
                                            <p:graphicEl>
                                              <a:dgm id="{F9A6A9B6-367F-49EC-9428-FA8897E3D779}"/>
                                            </p:graphicEl>
                                          </p:spTgt>
                                        </p:tgtEl>
                                      </p:cBhvr>
                                      <p:to x="100000" y="90000"/>
                                    </p:animScale>
                                    <p:animScale>
                                      <p:cBhvr>
                                        <p:cTn id="46" dur="166" decel="50000">
                                          <p:stCondLst>
                                            <p:cond delay="1668"/>
                                          </p:stCondLst>
                                        </p:cTn>
                                        <p:tgtEl>
                                          <p:spTgt spid="4">
                                            <p:graphicEl>
                                              <a:dgm id="{F9A6A9B6-367F-49EC-9428-FA8897E3D779}"/>
                                            </p:graphicEl>
                                          </p:spTgt>
                                        </p:tgtEl>
                                      </p:cBhvr>
                                      <p:to x="100000" y="100000"/>
                                    </p:animScale>
                                    <p:animScale>
                                      <p:cBhvr>
                                        <p:cTn id="47" dur="26">
                                          <p:stCondLst>
                                            <p:cond delay="1808"/>
                                          </p:stCondLst>
                                        </p:cTn>
                                        <p:tgtEl>
                                          <p:spTgt spid="4">
                                            <p:graphicEl>
                                              <a:dgm id="{F9A6A9B6-367F-49EC-9428-FA8897E3D779}"/>
                                            </p:graphicEl>
                                          </p:spTgt>
                                        </p:tgtEl>
                                      </p:cBhvr>
                                      <p:to x="100000" y="95000"/>
                                    </p:animScale>
                                    <p:animScale>
                                      <p:cBhvr>
                                        <p:cTn id="48" dur="166" decel="50000">
                                          <p:stCondLst>
                                            <p:cond delay="1834"/>
                                          </p:stCondLst>
                                        </p:cTn>
                                        <p:tgtEl>
                                          <p:spTgt spid="4">
                                            <p:graphicEl>
                                              <a:dgm id="{F9A6A9B6-367F-49EC-9428-FA8897E3D779}"/>
                                            </p:graphicEl>
                                          </p:spTgt>
                                        </p:tgtEl>
                                      </p:cBhvr>
                                      <p:to x="100000" y="100000"/>
                                    </p:animScale>
                                  </p:childTnLst>
                                </p:cTn>
                              </p:par>
                            </p:childTnLst>
                          </p:cTn>
                        </p:par>
                        <p:par>
                          <p:cTn id="49" fill="hold">
                            <p:stCondLst>
                              <p:cond delay="5000"/>
                            </p:stCondLst>
                            <p:childTnLst>
                              <p:par>
                                <p:cTn id="50" presetID="26" presetClass="entr" presetSubtype="0" fill="hold" grpId="0" nodeType="afterEffect">
                                  <p:stCondLst>
                                    <p:cond delay="0"/>
                                  </p:stCondLst>
                                  <p:childTnLst>
                                    <p:set>
                                      <p:cBhvr>
                                        <p:cTn id="51" dur="1" fill="hold">
                                          <p:stCondLst>
                                            <p:cond delay="0"/>
                                          </p:stCondLst>
                                        </p:cTn>
                                        <p:tgtEl>
                                          <p:spTgt spid="4">
                                            <p:graphicEl>
                                              <a:dgm id="{D230A31B-5D04-4D41-ACFA-1B712ED2711A}"/>
                                            </p:graphicEl>
                                          </p:spTgt>
                                        </p:tgtEl>
                                        <p:attrNameLst>
                                          <p:attrName>style.visibility</p:attrName>
                                        </p:attrNameLst>
                                      </p:cBhvr>
                                      <p:to>
                                        <p:strVal val="visible"/>
                                      </p:to>
                                    </p:set>
                                    <p:animEffect transition="in" filter="wipe(down)">
                                      <p:cBhvr>
                                        <p:cTn id="52" dur="580">
                                          <p:stCondLst>
                                            <p:cond delay="0"/>
                                          </p:stCondLst>
                                        </p:cTn>
                                        <p:tgtEl>
                                          <p:spTgt spid="4">
                                            <p:graphicEl>
                                              <a:dgm id="{D230A31B-5D04-4D41-ACFA-1B712ED2711A}"/>
                                            </p:graphicEl>
                                          </p:spTgt>
                                        </p:tgtEl>
                                      </p:cBhvr>
                                    </p:animEffect>
                                    <p:anim calcmode="lin" valueType="num">
                                      <p:cBhvr>
                                        <p:cTn id="53" dur="1822" tmFilter="0,0; 0.14,0.36; 0.43,0.73; 0.71,0.91; 1.0,1.0">
                                          <p:stCondLst>
                                            <p:cond delay="0"/>
                                          </p:stCondLst>
                                        </p:cTn>
                                        <p:tgtEl>
                                          <p:spTgt spid="4">
                                            <p:graphicEl>
                                              <a:dgm id="{D230A31B-5D04-4D41-ACFA-1B712ED2711A}"/>
                                            </p:graphicEl>
                                          </p:spTgt>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4">
                                            <p:graphicEl>
                                              <a:dgm id="{D230A31B-5D04-4D41-ACFA-1B712ED2711A}"/>
                                            </p:graphicEl>
                                          </p:spTgt>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4">
                                            <p:graphicEl>
                                              <a:dgm id="{D230A31B-5D04-4D41-ACFA-1B712ED2711A}"/>
                                            </p:graphicEl>
                                          </p:spTgt>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4">
                                            <p:graphicEl>
                                              <a:dgm id="{D230A31B-5D04-4D41-ACFA-1B712ED2711A}"/>
                                            </p:graphicEl>
                                          </p:spTgt>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4">
                                            <p:graphicEl>
                                              <a:dgm id="{D230A31B-5D04-4D41-ACFA-1B712ED2711A}"/>
                                            </p:graphicEl>
                                          </p:spTgt>
                                        </p:tgtEl>
                                        <p:attrNameLst>
                                          <p:attrName>ppt_y</p:attrName>
                                        </p:attrNameLst>
                                      </p:cBhvr>
                                      <p:tavLst>
                                        <p:tav tm="0" fmla="#ppt_y-sin(pi*$)/81">
                                          <p:val>
                                            <p:fltVal val="0"/>
                                          </p:val>
                                        </p:tav>
                                        <p:tav tm="100000">
                                          <p:val>
                                            <p:fltVal val="1"/>
                                          </p:val>
                                        </p:tav>
                                      </p:tavLst>
                                    </p:anim>
                                    <p:animScale>
                                      <p:cBhvr>
                                        <p:cTn id="58" dur="26">
                                          <p:stCondLst>
                                            <p:cond delay="650"/>
                                          </p:stCondLst>
                                        </p:cTn>
                                        <p:tgtEl>
                                          <p:spTgt spid="4">
                                            <p:graphicEl>
                                              <a:dgm id="{D230A31B-5D04-4D41-ACFA-1B712ED2711A}"/>
                                            </p:graphicEl>
                                          </p:spTgt>
                                        </p:tgtEl>
                                      </p:cBhvr>
                                      <p:to x="100000" y="60000"/>
                                    </p:animScale>
                                    <p:animScale>
                                      <p:cBhvr>
                                        <p:cTn id="59" dur="166" decel="50000">
                                          <p:stCondLst>
                                            <p:cond delay="676"/>
                                          </p:stCondLst>
                                        </p:cTn>
                                        <p:tgtEl>
                                          <p:spTgt spid="4">
                                            <p:graphicEl>
                                              <a:dgm id="{D230A31B-5D04-4D41-ACFA-1B712ED2711A}"/>
                                            </p:graphicEl>
                                          </p:spTgt>
                                        </p:tgtEl>
                                      </p:cBhvr>
                                      <p:to x="100000" y="100000"/>
                                    </p:animScale>
                                    <p:animScale>
                                      <p:cBhvr>
                                        <p:cTn id="60" dur="26">
                                          <p:stCondLst>
                                            <p:cond delay="1312"/>
                                          </p:stCondLst>
                                        </p:cTn>
                                        <p:tgtEl>
                                          <p:spTgt spid="4">
                                            <p:graphicEl>
                                              <a:dgm id="{D230A31B-5D04-4D41-ACFA-1B712ED2711A}"/>
                                            </p:graphicEl>
                                          </p:spTgt>
                                        </p:tgtEl>
                                      </p:cBhvr>
                                      <p:to x="100000" y="80000"/>
                                    </p:animScale>
                                    <p:animScale>
                                      <p:cBhvr>
                                        <p:cTn id="61" dur="166" decel="50000">
                                          <p:stCondLst>
                                            <p:cond delay="1338"/>
                                          </p:stCondLst>
                                        </p:cTn>
                                        <p:tgtEl>
                                          <p:spTgt spid="4">
                                            <p:graphicEl>
                                              <a:dgm id="{D230A31B-5D04-4D41-ACFA-1B712ED2711A}"/>
                                            </p:graphicEl>
                                          </p:spTgt>
                                        </p:tgtEl>
                                      </p:cBhvr>
                                      <p:to x="100000" y="100000"/>
                                    </p:animScale>
                                    <p:animScale>
                                      <p:cBhvr>
                                        <p:cTn id="62" dur="26">
                                          <p:stCondLst>
                                            <p:cond delay="1642"/>
                                          </p:stCondLst>
                                        </p:cTn>
                                        <p:tgtEl>
                                          <p:spTgt spid="4">
                                            <p:graphicEl>
                                              <a:dgm id="{D230A31B-5D04-4D41-ACFA-1B712ED2711A}"/>
                                            </p:graphicEl>
                                          </p:spTgt>
                                        </p:tgtEl>
                                      </p:cBhvr>
                                      <p:to x="100000" y="90000"/>
                                    </p:animScale>
                                    <p:animScale>
                                      <p:cBhvr>
                                        <p:cTn id="63" dur="166" decel="50000">
                                          <p:stCondLst>
                                            <p:cond delay="1668"/>
                                          </p:stCondLst>
                                        </p:cTn>
                                        <p:tgtEl>
                                          <p:spTgt spid="4">
                                            <p:graphicEl>
                                              <a:dgm id="{D230A31B-5D04-4D41-ACFA-1B712ED2711A}"/>
                                            </p:graphicEl>
                                          </p:spTgt>
                                        </p:tgtEl>
                                      </p:cBhvr>
                                      <p:to x="100000" y="100000"/>
                                    </p:animScale>
                                    <p:animScale>
                                      <p:cBhvr>
                                        <p:cTn id="64" dur="26">
                                          <p:stCondLst>
                                            <p:cond delay="1808"/>
                                          </p:stCondLst>
                                        </p:cTn>
                                        <p:tgtEl>
                                          <p:spTgt spid="4">
                                            <p:graphicEl>
                                              <a:dgm id="{D230A31B-5D04-4D41-ACFA-1B712ED2711A}"/>
                                            </p:graphicEl>
                                          </p:spTgt>
                                        </p:tgtEl>
                                      </p:cBhvr>
                                      <p:to x="100000" y="95000"/>
                                    </p:animScale>
                                    <p:animScale>
                                      <p:cBhvr>
                                        <p:cTn id="65" dur="166" decel="50000">
                                          <p:stCondLst>
                                            <p:cond delay="1834"/>
                                          </p:stCondLst>
                                        </p:cTn>
                                        <p:tgtEl>
                                          <p:spTgt spid="4">
                                            <p:graphicEl>
                                              <a:dgm id="{D230A31B-5D04-4D41-ACFA-1B712ED2711A}"/>
                                            </p:graphicEl>
                                          </p:spTgt>
                                        </p:tgtEl>
                                      </p:cBhvr>
                                      <p:to x="100000" y="100000"/>
                                    </p:animScale>
                                  </p:childTnLst>
                                </p:cTn>
                              </p:par>
                            </p:childTnLst>
                          </p:cTn>
                        </p:par>
                        <p:par>
                          <p:cTn id="66" fill="hold">
                            <p:stCondLst>
                              <p:cond delay="7000"/>
                            </p:stCondLst>
                            <p:childTnLst>
                              <p:par>
                                <p:cTn id="67" presetID="26" presetClass="entr" presetSubtype="0" fill="hold" grpId="0" nodeType="afterEffect">
                                  <p:stCondLst>
                                    <p:cond delay="0"/>
                                  </p:stCondLst>
                                  <p:childTnLst>
                                    <p:set>
                                      <p:cBhvr>
                                        <p:cTn id="68" dur="1" fill="hold">
                                          <p:stCondLst>
                                            <p:cond delay="0"/>
                                          </p:stCondLst>
                                        </p:cTn>
                                        <p:tgtEl>
                                          <p:spTgt spid="4">
                                            <p:graphicEl>
                                              <a:dgm id="{FF2D526D-D390-4DF8-A21C-EEA25AD16962}"/>
                                            </p:graphicEl>
                                          </p:spTgt>
                                        </p:tgtEl>
                                        <p:attrNameLst>
                                          <p:attrName>style.visibility</p:attrName>
                                        </p:attrNameLst>
                                      </p:cBhvr>
                                      <p:to>
                                        <p:strVal val="visible"/>
                                      </p:to>
                                    </p:set>
                                    <p:animEffect transition="in" filter="wipe(down)">
                                      <p:cBhvr>
                                        <p:cTn id="69" dur="580">
                                          <p:stCondLst>
                                            <p:cond delay="0"/>
                                          </p:stCondLst>
                                        </p:cTn>
                                        <p:tgtEl>
                                          <p:spTgt spid="4">
                                            <p:graphicEl>
                                              <a:dgm id="{FF2D526D-D390-4DF8-A21C-EEA25AD16962}"/>
                                            </p:graphicEl>
                                          </p:spTgt>
                                        </p:tgtEl>
                                      </p:cBhvr>
                                    </p:animEffect>
                                    <p:anim calcmode="lin" valueType="num">
                                      <p:cBhvr>
                                        <p:cTn id="70" dur="1822" tmFilter="0,0; 0.14,0.36; 0.43,0.73; 0.71,0.91; 1.0,1.0">
                                          <p:stCondLst>
                                            <p:cond delay="0"/>
                                          </p:stCondLst>
                                        </p:cTn>
                                        <p:tgtEl>
                                          <p:spTgt spid="4">
                                            <p:graphicEl>
                                              <a:dgm id="{FF2D526D-D390-4DF8-A21C-EEA25AD16962}"/>
                                            </p:graphicEl>
                                          </p:spTgt>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4">
                                            <p:graphicEl>
                                              <a:dgm id="{FF2D526D-D390-4DF8-A21C-EEA25AD16962}"/>
                                            </p:graphicEl>
                                          </p:spTgt>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4">
                                            <p:graphicEl>
                                              <a:dgm id="{FF2D526D-D390-4DF8-A21C-EEA25AD16962}"/>
                                            </p:graphicEl>
                                          </p:spTgt>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4">
                                            <p:graphicEl>
                                              <a:dgm id="{FF2D526D-D390-4DF8-A21C-EEA25AD16962}"/>
                                            </p:graphicEl>
                                          </p:spTgt>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4">
                                            <p:graphicEl>
                                              <a:dgm id="{FF2D526D-D390-4DF8-A21C-EEA25AD16962}"/>
                                            </p:graphicEl>
                                          </p:spTgt>
                                        </p:tgtEl>
                                        <p:attrNameLst>
                                          <p:attrName>ppt_y</p:attrName>
                                        </p:attrNameLst>
                                      </p:cBhvr>
                                      <p:tavLst>
                                        <p:tav tm="0" fmla="#ppt_y-sin(pi*$)/81">
                                          <p:val>
                                            <p:fltVal val="0"/>
                                          </p:val>
                                        </p:tav>
                                        <p:tav tm="100000">
                                          <p:val>
                                            <p:fltVal val="1"/>
                                          </p:val>
                                        </p:tav>
                                      </p:tavLst>
                                    </p:anim>
                                    <p:animScale>
                                      <p:cBhvr>
                                        <p:cTn id="75" dur="26">
                                          <p:stCondLst>
                                            <p:cond delay="650"/>
                                          </p:stCondLst>
                                        </p:cTn>
                                        <p:tgtEl>
                                          <p:spTgt spid="4">
                                            <p:graphicEl>
                                              <a:dgm id="{FF2D526D-D390-4DF8-A21C-EEA25AD16962}"/>
                                            </p:graphicEl>
                                          </p:spTgt>
                                        </p:tgtEl>
                                      </p:cBhvr>
                                      <p:to x="100000" y="60000"/>
                                    </p:animScale>
                                    <p:animScale>
                                      <p:cBhvr>
                                        <p:cTn id="76" dur="166" decel="50000">
                                          <p:stCondLst>
                                            <p:cond delay="676"/>
                                          </p:stCondLst>
                                        </p:cTn>
                                        <p:tgtEl>
                                          <p:spTgt spid="4">
                                            <p:graphicEl>
                                              <a:dgm id="{FF2D526D-D390-4DF8-A21C-EEA25AD16962}"/>
                                            </p:graphicEl>
                                          </p:spTgt>
                                        </p:tgtEl>
                                      </p:cBhvr>
                                      <p:to x="100000" y="100000"/>
                                    </p:animScale>
                                    <p:animScale>
                                      <p:cBhvr>
                                        <p:cTn id="77" dur="26">
                                          <p:stCondLst>
                                            <p:cond delay="1312"/>
                                          </p:stCondLst>
                                        </p:cTn>
                                        <p:tgtEl>
                                          <p:spTgt spid="4">
                                            <p:graphicEl>
                                              <a:dgm id="{FF2D526D-D390-4DF8-A21C-EEA25AD16962}"/>
                                            </p:graphicEl>
                                          </p:spTgt>
                                        </p:tgtEl>
                                      </p:cBhvr>
                                      <p:to x="100000" y="80000"/>
                                    </p:animScale>
                                    <p:animScale>
                                      <p:cBhvr>
                                        <p:cTn id="78" dur="166" decel="50000">
                                          <p:stCondLst>
                                            <p:cond delay="1338"/>
                                          </p:stCondLst>
                                        </p:cTn>
                                        <p:tgtEl>
                                          <p:spTgt spid="4">
                                            <p:graphicEl>
                                              <a:dgm id="{FF2D526D-D390-4DF8-A21C-EEA25AD16962}"/>
                                            </p:graphicEl>
                                          </p:spTgt>
                                        </p:tgtEl>
                                      </p:cBhvr>
                                      <p:to x="100000" y="100000"/>
                                    </p:animScale>
                                    <p:animScale>
                                      <p:cBhvr>
                                        <p:cTn id="79" dur="26">
                                          <p:stCondLst>
                                            <p:cond delay="1642"/>
                                          </p:stCondLst>
                                        </p:cTn>
                                        <p:tgtEl>
                                          <p:spTgt spid="4">
                                            <p:graphicEl>
                                              <a:dgm id="{FF2D526D-D390-4DF8-A21C-EEA25AD16962}"/>
                                            </p:graphicEl>
                                          </p:spTgt>
                                        </p:tgtEl>
                                      </p:cBhvr>
                                      <p:to x="100000" y="90000"/>
                                    </p:animScale>
                                    <p:animScale>
                                      <p:cBhvr>
                                        <p:cTn id="80" dur="166" decel="50000">
                                          <p:stCondLst>
                                            <p:cond delay="1668"/>
                                          </p:stCondLst>
                                        </p:cTn>
                                        <p:tgtEl>
                                          <p:spTgt spid="4">
                                            <p:graphicEl>
                                              <a:dgm id="{FF2D526D-D390-4DF8-A21C-EEA25AD16962}"/>
                                            </p:graphicEl>
                                          </p:spTgt>
                                        </p:tgtEl>
                                      </p:cBhvr>
                                      <p:to x="100000" y="100000"/>
                                    </p:animScale>
                                    <p:animScale>
                                      <p:cBhvr>
                                        <p:cTn id="81" dur="26">
                                          <p:stCondLst>
                                            <p:cond delay="1808"/>
                                          </p:stCondLst>
                                        </p:cTn>
                                        <p:tgtEl>
                                          <p:spTgt spid="4">
                                            <p:graphicEl>
                                              <a:dgm id="{FF2D526D-D390-4DF8-A21C-EEA25AD16962}"/>
                                            </p:graphicEl>
                                          </p:spTgt>
                                        </p:tgtEl>
                                      </p:cBhvr>
                                      <p:to x="100000" y="95000"/>
                                    </p:animScale>
                                    <p:animScale>
                                      <p:cBhvr>
                                        <p:cTn id="82" dur="166" decel="50000">
                                          <p:stCondLst>
                                            <p:cond delay="1834"/>
                                          </p:stCondLst>
                                        </p:cTn>
                                        <p:tgtEl>
                                          <p:spTgt spid="4">
                                            <p:graphicEl>
                                              <a:dgm id="{FF2D526D-D390-4DF8-A21C-EEA25AD16962}"/>
                                            </p:graphicEl>
                                          </p:spTgt>
                                        </p:tgtEl>
                                      </p:cBhvr>
                                      <p:to x="100000" y="100000"/>
                                    </p:animScale>
                                  </p:childTnLst>
                                </p:cTn>
                              </p:par>
                            </p:childTnLst>
                          </p:cTn>
                        </p:par>
                        <p:par>
                          <p:cTn id="83" fill="hold">
                            <p:stCondLst>
                              <p:cond delay="9000"/>
                            </p:stCondLst>
                            <p:childTnLst>
                              <p:par>
                                <p:cTn id="84" presetID="26" presetClass="entr" presetSubtype="0" fill="hold" grpId="0" nodeType="afterEffect">
                                  <p:stCondLst>
                                    <p:cond delay="0"/>
                                  </p:stCondLst>
                                  <p:childTnLst>
                                    <p:set>
                                      <p:cBhvr>
                                        <p:cTn id="85" dur="1" fill="hold">
                                          <p:stCondLst>
                                            <p:cond delay="0"/>
                                          </p:stCondLst>
                                        </p:cTn>
                                        <p:tgtEl>
                                          <p:spTgt spid="4">
                                            <p:graphicEl>
                                              <a:dgm id="{542302BF-9D11-40AA-A2E7-278B87EC9DF5}"/>
                                            </p:graphicEl>
                                          </p:spTgt>
                                        </p:tgtEl>
                                        <p:attrNameLst>
                                          <p:attrName>style.visibility</p:attrName>
                                        </p:attrNameLst>
                                      </p:cBhvr>
                                      <p:to>
                                        <p:strVal val="visible"/>
                                      </p:to>
                                    </p:set>
                                    <p:animEffect transition="in" filter="wipe(down)">
                                      <p:cBhvr>
                                        <p:cTn id="86" dur="580">
                                          <p:stCondLst>
                                            <p:cond delay="0"/>
                                          </p:stCondLst>
                                        </p:cTn>
                                        <p:tgtEl>
                                          <p:spTgt spid="4">
                                            <p:graphicEl>
                                              <a:dgm id="{542302BF-9D11-40AA-A2E7-278B87EC9DF5}"/>
                                            </p:graphicEl>
                                          </p:spTgt>
                                        </p:tgtEl>
                                      </p:cBhvr>
                                    </p:animEffect>
                                    <p:anim calcmode="lin" valueType="num">
                                      <p:cBhvr>
                                        <p:cTn id="87" dur="1822" tmFilter="0,0; 0.14,0.36; 0.43,0.73; 0.71,0.91; 1.0,1.0">
                                          <p:stCondLst>
                                            <p:cond delay="0"/>
                                          </p:stCondLst>
                                        </p:cTn>
                                        <p:tgtEl>
                                          <p:spTgt spid="4">
                                            <p:graphicEl>
                                              <a:dgm id="{542302BF-9D11-40AA-A2E7-278B87EC9DF5}"/>
                                            </p:graphicEl>
                                          </p:spTgt>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4">
                                            <p:graphicEl>
                                              <a:dgm id="{542302BF-9D11-40AA-A2E7-278B87EC9DF5}"/>
                                            </p:graphicEl>
                                          </p:spTgt>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4">
                                            <p:graphicEl>
                                              <a:dgm id="{542302BF-9D11-40AA-A2E7-278B87EC9DF5}"/>
                                            </p:graphicEl>
                                          </p:spTgt>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4">
                                            <p:graphicEl>
                                              <a:dgm id="{542302BF-9D11-40AA-A2E7-278B87EC9DF5}"/>
                                            </p:graphicEl>
                                          </p:spTgt>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4">
                                            <p:graphicEl>
                                              <a:dgm id="{542302BF-9D11-40AA-A2E7-278B87EC9DF5}"/>
                                            </p:graphicEl>
                                          </p:spTgt>
                                        </p:tgtEl>
                                        <p:attrNameLst>
                                          <p:attrName>ppt_y</p:attrName>
                                        </p:attrNameLst>
                                      </p:cBhvr>
                                      <p:tavLst>
                                        <p:tav tm="0" fmla="#ppt_y-sin(pi*$)/81">
                                          <p:val>
                                            <p:fltVal val="0"/>
                                          </p:val>
                                        </p:tav>
                                        <p:tav tm="100000">
                                          <p:val>
                                            <p:fltVal val="1"/>
                                          </p:val>
                                        </p:tav>
                                      </p:tavLst>
                                    </p:anim>
                                    <p:animScale>
                                      <p:cBhvr>
                                        <p:cTn id="92" dur="26">
                                          <p:stCondLst>
                                            <p:cond delay="650"/>
                                          </p:stCondLst>
                                        </p:cTn>
                                        <p:tgtEl>
                                          <p:spTgt spid="4">
                                            <p:graphicEl>
                                              <a:dgm id="{542302BF-9D11-40AA-A2E7-278B87EC9DF5}"/>
                                            </p:graphicEl>
                                          </p:spTgt>
                                        </p:tgtEl>
                                      </p:cBhvr>
                                      <p:to x="100000" y="60000"/>
                                    </p:animScale>
                                    <p:animScale>
                                      <p:cBhvr>
                                        <p:cTn id="93" dur="166" decel="50000">
                                          <p:stCondLst>
                                            <p:cond delay="676"/>
                                          </p:stCondLst>
                                        </p:cTn>
                                        <p:tgtEl>
                                          <p:spTgt spid="4">
                                            <p:graphicEl>
                                              <a:dgm id="{542302BF-9D11-40AA-A2E7-278B87EC9DF5}"/>
                                            </p:graphicEl>
                                          </p:spTgt>
                                        </p:tgtEl>
                                      </p:cBhvr>
                                      <p:to x="100000" y="100000"/>
                                    </p:animScale>
                                    <p:animScale>
                                      <p:cBhvr>
                                        <p:cTn id="94" dur="26">
                                          <p:stCondLst>
                                            <p:cond delay="1312"/>
                                          </p:stCondLst>
                                        </p:cTn>
                                        <p:tgtEl>
                                          <p:spTgt spid="4">
                                            <p:graphicEl>
                                              <a:dgm id="{542302BF-9D11-40AA-A2E7-278B87EC9DF5}"/>
                                            </p:graphicEl>
                                          </p:spTgt>
                                        </p:tgtEl>
                                      </p:cBhvr>
                                      <p:to x="100000" y="80000"/>
                                    </p:animScale>
                                    <p:animScale>
                                      <p:cBhvr>
                                        <p:cTn id="95" dur="166" decel="50000">
                                          <p:stCondLst>
                                            <p:cond delay="1338"/>
                                          </p:stCondLst>
                                        </p:cTn>
                                        <p:tgtEl>
                                          <p:spTgt spid="4">
                                            <p:graphicEl>
                                              <a:dgm id="{542302BF-9D11-40AA-A2E7-278B87EC9DF5}"/>
                                            </p:graphicEl>
                                          </p:spTgt>
                                        </p:tgtEl>
                                      </p:cBhvr>
                                      <p:to x="100000" y="100000"/>
                                    </p:animScale>
                                    <p:animScale>
                                      <p:cBhvr>
                                        <p:cTn id="96" dur="26">
                                          <p:stCondLst>
                                            <p:cond delay="1642"/>
                                          </p:stCondLst>
                                        </p:cTn>
                                        <p:tgtEl>
                                          <p:spTgt spid="4">
                                            <p:graphicEl>
                                              <a:dgm id="{542302BF-9D11-40AA-A2E7-278B87EC9DF5}"/>
                                            </p:graphicEl>
                                          </p:spTgt>
                                        </p:tgtEl>
                                      </p:cBhvr>
                                      <p:to x="100000" y="90000"/>
                                    </p:animScale>
                                    <p:animScale>
                                      <p:cBhvr>
                                        <p:cTn id="97" dur="166" decel="50000">
                                          <p:stCondLst>
                                            <p:cond delay="1668"/>
                                          </p:stCondLst>
                                        </p:cTn>
                                        <p:tgtEl>
                                          <p:spTgt spid="4">
                                            <p:graphicEl>
                                              <a:dgm id="{542302BF-9D11-40AA-A2E7-278B87EC9DF5}"/>
                                            </p:graphicEl>
                                          </p:spTgt>
                                        </p:tgtEl>
                                      </p:cBhvr>
                                      <p:to x="100000" y="100000"/>
                                    </p:animScale>
                                    <p:animScale>
                                      <p:cBhvr>
                                        <p:cTn id="98" dur="26">
                                          <p:stCondLst>
                                            <p:cond delay="1808"/>
                                          </p:stCondLst>
                                        </p:cTn>
                                        <p:tgtEl>
                                          <p:spTgt spid="4">
                                            <p:graphicEl>
                                              <a:dgm id="{542302BF-9D11-40AA-A2E7-278B87EC9DF5}"/>
                                            </p:graphicEl>
                                          </p:spTgt>
                                        </p:tgtEl>
                                      </p:cBhvr>
                                      <p:to x="100000" y="95000"/>
                                    </p:animScale>
                                    <p:animScale>
                                      <p:cBhvr>
                                        <p:cTn id="99" dur="166" decel="50000">
                                          <p:stCondLst>
                                            <p:cond delay="1834"/>
                                          </p:stCondLst>
                                        </p:cTn>
                                        <p:tgtEl>
                                          <p:spTgt spid="4">
                                            <p:graphicEl>
                                              <a:dgm id="{542302BF-9D11-40AA-A2E7-278B87EC9DF5}"/>
                                            </p:graphicEl>
                                          </p:spTgt>
                                        </p:tgtEl>
                                      </p:cBhvr>
                                      <p:to x="100000" y="100000"/>
                                    </p:animScale>
                                  </p:childTnLst>
                                </p:cTn>
                              </p:par>
                            </p:childTnLst>
                          </p:cTn>
                        </p:par>
                        <p:par>
                          <p:cTn id="100" fill="hold">
                            <p:stCondLst>
                              <p:cond delay="11000"/>
                            </p:stCondLst>
                            <p:childTnLst>
                              <p:par>
                                <p:cTn id="101" presetID="26" presetClass="entr" presetSubtype="0" fill="hold" grpId="0" nodeType="afterEffect">
                                  <p:stCondLst>
                                    <p:cond delay="0"/>
                                  </p:stCondLst>
                                  <p:childTnLst>
                                    <p:set>
                                      <p:cBhvr>
                                        <p:cTn id="102" dur="1" fill="hold">
                                          <p:stCondLst>
                                            <p:cond delay="0"/>
                                          </p:stCondLst>
                                        </p:cTn>
                                        <p:tgtEl>
                                          <p:spTgt spid="4">
                                            <p:graphicEl>
                                              <a:dgm id="{A9B3B95B-E558-4475-8C2F-E49B28B98486}"/>
                                            </p:graphicEl>
                                          </p:spTgt>
                                        </p:tgtEl>
                                        <p:attrNameLst>
                                          <p:attrName>style.visibility</p:attrName>
                                        </p:attrNameLst>
                                      </p:cBhvr>
                                      <p:to>
                                        <p:strVal val="visible"/>
                                      </p:to>
                                    </p:set>
                                    <p:animEffect transition="in" filter="wipe(down)">
                                      <p:cBhvr>
                                        <p:cTn id="103" dur="580">
                                          <p:stCondLst>
                                            <p:cond delay="0"/>
                                          </p:stCondLst>
                                        </p:cTn>
                                        <p:tgtEl>
                                          <p:spTgt spid="4">
                                            <p:graphicEl>
                                              <a:dgm id="{A9B3B95B-E558-4475-8C2F-E49B28B98486}"/>
                                            </p:graphicEl>
                                          </p:spTgt>
                                        </p:tgtEl>
                                      </p:cBhvr>
                                    </p:animEffect>
                                    <p:anim calcmode="lin" valueType="num">
                                      <p:cBhvr>
                                        <p:cTn id="104" dur="1822" tmFilter="0,0; 0.14,0.36; 0.43,0.73; 0.71,0.91; 1.0,1.0">
                                          <p:stCondLst>
                                            <p:cond delay="0"/>
                                          </p:stCondLst>
                                        </p:cTn>
                                        <p:tgtEl>
                                          <p:spTgt spid="4">
                                            <p:graphicEl>
                                              <a:dgm id="{A9B3B95B-E558-4475-8C2F-E49B28B98486}"/>
                                            </p:graphicEl>
                                          </p:spTgt>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4">
                                            <p:graphicEl>
                                              <a:dgm id="{A9B3B95B-E558-4475-8C2F-E49B28B98486}"/>
                                            </p:graphicEl>
                                          </p:spTgt>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4">
                                            <p:graphicEl>
                                              <a:dgm id="{A9B3B95B-E558-4475-8C2F-E49B28B98486}"/>
                                            </p:graphicEl>
                                          </p:spTgt>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4">
                                            <p:graphicEl>
                                              <a:dgm id="{A9B3B95B-E558-4475-8C2F-E49B28B98486}"/>
                                            </p:graphicEl>
                                          </p:spTgt>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4">
                                            <p:graphicEl>
                                              <a:dgm id="{A9B3B95B-E558-4475-8C2F-E49B28B98486}"/>
                                            </p:graphicEl>
                                          </p:spTgt>
                                        </p:tgtEl>
                                        <p:attrNameLst>
                                          <p:attrName>ppt_y</p:attrName>
                                        </p:attrNameLst>
                                      </p:cBhvr>
                                      <p:tavLst>
                                        <p:tav tm="0" fmla="#ppt_y-sin(pi*$)/81">
                                          <p:val>
                                            <p:fltVal val="0"/>
                                          </p:val>
                                        </p:tav>
                                        <p:tav tm="100000">
                                          <p:val>
                                            <p:fltVal val="1"/>
                                          </p:val>
                                        </p:tav>
                                      </p:tavLst>
                                    </p:anim>
                                    <p:animScale>
                                      <p:cBhvr>
                                        <p:cTn id="109" dur="26">
                                          <p:stCondLst>
                                            <p:cond delay="650"/>
                                          </p:stCondLst>
                                        </p:cTn>
                                        <p:tgtEl>
                                          <p:spTgt spid="4">
                                            <p:graphicEl>
                                              <a:dgm id="{A9B3B95B-E558-4475-8C2F-E49B28B98486}"/>
                                            </p:graphicEl>
                                          </p:spTgt>
                                        </p:tgtEl>
                                      </p:cBhvr>
                                      <p:to x="100000" y="60000"/>
                                    </p:animScale>
                                    <p:animScale>
                                      <p:cBhvr>
                                        <p:cTn id="110" dur="166" decel="50000">
                                          <p:stCondLst>
                                            <p:cond delay="676"/>
                                          </p:stCondLst>
                                        </p:cTn>
                                        <p:tgtEl>
                                          <p:spTgt spid="4">
                                            <p:graphicEl>
                                              <a:dgm id="{A9B3B95B-E558-4475-8C2F-E49B28B98486}"/>
                                            </p:graphicEl>
                                          </p:spTgt>
                                        </p:tgtEl>
                                      </p:cBhvr>
                                      <p:to x="100000" y="100000"/>
                                    </p:animScale>
                                    <p:animScale>
                                      <p:cBhvr>
                                        <p:cTn id="111" dur="26">
                                          <p:stCondLst>
                                            <p:cond delay="1312"/>
                                          </p:stCondLst>
                                        </p:cTn>
                                        <p:tgtEl>
                                          <p:spTgt spid="4">
                                            <p:graphicEl>
                                              <a:dgm id="{A9B3B95B-E558-4475-8C2F-E49B28B98486}"/>
                                            </p:graphicEl>
                                          </p:spTgt>
                                        </p:tgtEl>
                                      </p:cBhvr>
                                      <p:to x="100000" y="80000"/>
                                    </p:animScale>
                                    <p:animScale>
                                      <p:cBhvr>
                                        <p:cTn id="112" dur="166" decel="50000">
                                          <p:stCondLst>
                                            <p:cond delay="1338"/>
                                          </p:stCondLst>
                                        </p:cTn>
                                        <p:tgtEl>
                                          <p:spTgt spid="4">
                                            <p:graphicEl>
                                              <a:dgm id="{A9B3B95B-E558-4475-8C2F-E49B28B98486}"/>
                                            </p:graphicEl>
                                          </p:spTgt>
                                        </p:tgtEl>
                                      </p:cBhvr>
                                      <p:to x="100000" y="100000"/>
                                    </p:animScale>
                                    <p:animScale>
                                      <p:cBhvr>
                                        <p:cTn id="113" dur="26">
                                          <p:stCondLst>
                                            <p:cond delay="1642"/>
                                          </p:stCondLst>
                                        </p:cTn>
                                        <p:tgtEl>
                                          <p:spTgt spid="4">
                                            <p:graphicEl>
                                              <a:dgm id="{A9B3B95B-E558-4475-8C2F-E49B28B98486}"/>
                                            </p:graphicEl>
                                          </p:spTgt>
                                        </p:tgtEl>
                                      </p:cBhvr>
                                      <p:to x="100000" y="90000"/>
                                    </p:animScale>
                                    <p:animScale>
                                      <p:cBhvr>
                                        <p:cTn id="114" dur="166" decel="50000">
                                          <p:stCondLst>
                                            <p:cond delay="1668"/>
                                          </p:stCondLst>
                                        </p:cTn>
                                        <p:tgtEl>
                                          <p:spTgt spid="4">
                                            <p:graphicEl>
                                              <a:dgm id="{A9B3B95B-E558-4475-8C2F-E49B28B98486}"/>
                                            </p:graphicEl>
                                          </p:spTgt>
                                        </p:tgtEl>
                                      </p:cBhvr>
                                      <p:to x="100000" y="100000"/>
                                    </p:animScale>
                                    <p:animScale>
                                      <p:cBhvr>
                                        <p:cTn id="115" dur="26">
                                          <p:stCondLst>
                                            <p:cond delay="1808"/>
                                          </p:stCondLst>
                                        </p:cTn>
                                        <p:tgtEl>
                                          <p:spTgt spid="4">
                                            <p:graphicEl>
                                              <a:dgm id="{A9B3B95B-E558-4475-8C2F-E49B28B98486}"/>
                                            </p:graphicEl>
                                          </p:spTgt>
                                        </p:tgtEl>
                                      </p:cBhvr>
                                      <p:to x="100000" y="95000"/>
                                    </p:animScale>
                                    <p:animScale>
                                      <p:cBhvr>
                                        <p:cTn id="116" dur="166" decel="50000">
                                          <p:stCondLst>
                                            <p:cond delay="1834"/>
                                          </p:stCondLst>
                                        </p:cTn>
                                        <p:tgtEl>
                                          <p:spTgt spid="4">
                                            <p:graphicEl>
                                              <a:dgm id="{A9B3B95B-E558-4475-8C2F-E49B28B98486}"/>
                                            </p:graphicEl>
                                          </p:spTgt>
                                        </p:tgtEl>
                                      </p:cBhvr>
                                      <p:to x="100000" y="100000"/>
                                    </p:animScale>
                                  </p:childTnLst>
                                </p:cTn>
                              </p:par>
                            </p:childTnLst>
                          </p:cTn>
                        </p:par>
                        <p:par>
                          <p:cTn id="117" fill="hold">
                            <p:stCondLst>
                              <p:cond delay="13000"/>
                            </p:stCondLst>
                            <p:childTnLst>
                              <p:par>
                                <p:cTn id="118" presetID="26" presetClass="entr" presetSubtype="0" fill="hold" grpId="0" nodeType="afterEffect">
                                  <p:stCondLst>
                                    <p:cond delay="0"/>
                                  </p:stCondLst>
                                  <p:childTnLst>
                                    <p:set>
                                      <p:cBhvr>
                                        <p:cTn id="119" dur="1" fill="hold">
                                          <p:stCondLst>
                                            <p:cond delay="0"/>
                                          </p:stCondLst>
                                        </p:cTn>
                                        <p:tgtEl>
                                          <p:spTgt spid="4">
                                            <p:graphicEl>
                                              <a:dgm id="{E15FAEA2-9523-4765-93FD-C4F343CB61EC}"/>
                                            </p:graphicEl>
                                          </p:spTgt>
                                        </p:tgtEl>
                                        <p:attrNameLst>
                                          <p:attrName>style.visibility</p:attrName>
                                        </p:attrNameLst>
                                      </p:cBhvr>
                                      <p:to>
                                        <p:strVal val="visible"/>
                                      </p:to>
                                    </p:set>
                                    <p:animEffect transition="in" filter="wipe(down)">
                                      <p:cBhvr>
                                        <p:cTn id="120" dur="580">
                                          <p:stCondLst>
                                            <p:cond delay="0"/>
                                          </p:stCondLst>
                                        </p:cTn>
                                        <p:tgtEl>
                                          <p:spTgt spid="4">
                                            <p:graphicEl>
                                              <a:dgm id="{E15FAEA2-9523-4765-93FD-C4F343CB61EC}"/>
                                            </p:graphicEl>
                                          </p:spTgt>
                                        </p:tgtEl>
                                      </p:cBhvr>
                                    </p:animEffect>
                                    <p:anim calcmode="lin" valueType="num">
                                      <p:cBhvr>
                                        <p:cTn id="121" dur="1822" tmFilter="0,0; 0.14,0.36; 0.43,0.73; 0.71,0.91; 1.0,1.0">
                                          <p:stCondLst>
                                            <p:cond delay="0"/>
                                          </p:stCondLst>
                                        </p:cTn>
                                        <p:tgtEl>
                                          <p:spTgt spid="4">
                                            <p:graphicEl>
                                              <a:dgm id="{E15FAEA2-9523-4765-93FD-C4F343CB61EC}"/>
                                            </p:graphicEl>
                                          </p:spTgt>
                                        </p:tgtEl>
                                        <p:attrNameLst>
                                          <p:attrName>ppt_x</p:attrName>
                                        </p:attrNameLst>
                                      </p:cBhvr>
                                      <p:tavLst>
                                        <p:tav tm="0">
                                          <p:val>
                                            <p:strVal val="#ppt_x-0.25"/>
                                          </p:val>
                                        </p:tav>
                                        <p:tav tm="100000">
                                          <p:val>
                                            <p:strVal val="#ppt_x"/>
                                          </p:val>
                                        </p:tav>
                                      </p:tavLst>
                                    </p:anim>
                                    <p:anim calcmode="lin" valueType="num">
                                      <p:cBhvr>
                                        <p:cTn id="122" dur="664" tmFilter="0.0,0.0; 0.25,0.07; 0.50,0.2; 0.75,0.467; 1.0,1.0">
                                          <p:stCondLst>
                                            <p:cond delay="0"/>
                                          </p:stCondLst>
                                        </p:cTn>
                                        <p:tgtEl>
                                          <p:spTgt spid="4">
                                            <p:graphicEl>
                                              <a:dgm id="{E15FAEA2-9523-4765-93FD-C4F343CB61EC}"/>
                                            </p:graphicEl>
                                          </p:spTgt>
                                        </p:tgtEl>
                                        <p:attrNameLst>
                                          <p:attrName>ppt_y</p:attrName>
                                        </p:attrNameLst>
                                      </p:cBhvr>
                                      <p:tavLst>
                                        <p:tav tm="0" fmla="#ppt_y-sin(pi*$)/3">
                                          <p:val>
                                            <p:fltVal val="0.5"/>
                                          </p:val>
                                        </p:tav>
                                        <p:tav tm="100000">
                                          <p:val>
                                            <p:fltVal val="1"/>
                                          </p:val>
                                        </p:tav>
                                      </p:tavLst>
                                    </p:anim>
                                    <p:anim calcmode="lin" valueType="num">
                                      <p:cBhvr>
                                        <p:cTn id="123" dur="664" tmFilter="0, 0; 0.125,0.2665; 0.25,0.4; 0.375,0.465; 0.5,0.5;  0.625,0.535; 0.75,0.6; 0.875,0.7335; 1,1">
                                          <p:stCondLst>
                                            <p:cond delay="664"/>
                                          </p:stCondLst>
                                        </p:cTn>
                                        <p:tgtEl>
                                          <p:spTgt spid="4">
                                            <p:graphicEl>
                                              <a:dgm id="{E15FAEA2-9523-4765-93FD-C4F343CB61EC}"/>
                                            </p:graphicEl>
                                          </p:spTgt>
                                        </p:tgtEl>
                                        <p:attrNameLst>
                                          <p:attrName>ppt_y</p:attrName>
                                        </p:attrNameLst>
                                      </p:cBhvr>
                                      <p:tavLst>
                                        <p:tav tm="0" fmla="#ppt_y-sin(pi*$)/9">
                                          <p:val>
                                            <p:fltVal val="0"/>
                                          </p:val>
                                        </p:tav>
                                        <p:tav tm="100000">
                                          <p:val>
                                            <p:fltVal val="1"/>
                                          </p:val>
                                        </p:tav>
                                      </p:tavLst>
                                    </p:anim>
                                    <p:anim calcmode="lin" valueType="num">
                                      <p:cBhvr>
                                        <p:cTn id="124" dur="332" tmFilter="0, 0; 0.125,0.2665; 0.25,0.4; 0.375,0.465; 0.5,0.5;  0.625,0.535; 0.75,0.6; 0.875,0.7335; 1,1">
                                          <p:stCondLst>
                                            <p:cond delay="1324"/>
                                          </p:stCondLst>
                                        </p:cTn>
                                        <p:tgtEl>
                                          <p:spTgt spid="4">
                                            <p:graphicEl>
                                              <a:dgm id="{E15FAEA2-9523-4765-93FD-C4F343CB61EC}"/>
                                            </p:graphicEl>
                                          </p:spTgt>
                                        </p:tgtEl>
                                        <p:attrNameLst>
                                          <p:attrName>ppt_y</p:attrName>
                                        </p:attrNameLst>
                                      </p:cBhvr>
                                      <p:tavLst>
                                        <p:tav tm="0" fmla="#ppt_y-sin(pi*$)/27">
                                          <p:val>
                                            <p:fltVal val="0"/>
                                          </p:val>
                                        </p:tav>
                                        <p:tav tm="100000">
                                          <p:val>
                                            <p:fltVal val="1"/>
                                          </p:val>
                                        </p:tav>
                                      </p:tavLst>
                                    </p:anim>
                                    <p:anim calcmode="lin" valueType="num">
                                      <p:cBhvr>
                                        <p:cTn id="125" dur="164" tmFilter="0, 0; 0.125,0.2665; 0.25,0.4; 0.375,0.465; 0.5,0.5;  0.625,0.535; 0.75,0.6; 0.875,0.7335; 1,1">
                                          <p:stCondLst>
                                            <p:cond delay="1656"/>
                                          </p:stCondLst>
                                        </p:cTn>
                                        <p:tgtEl>
                                          <p:spTgt spid="4">
                                            <p:graphicEl>
                                              <a:dgm id="{E15FAEA2-9523-4765-93FD-C4F343CB61EC}"/>
                                            </p:graphicEl>
                                          </p:spTgt>
                                        </p:tgtEl>
                                        <p:attrNameLst>
                                          <p:attrName>ppt_y</p:attrName>
                                        </p:attrNameLst>
                                      </p:cBhvr>
                                      <p:tavLst>
                                        <p:tav tm="0" fmla="#ppt_y-sin(pi*$)/81">
                                          <p:val>
                                            <p:fltVal val="0"/>
                                          </p:val>
                                        </p:tav>
                                        <p:tav tm="100000">
                                          <p:val>
                                            <p:fltVal val="1"/>
                                          </p:val>
                                        </p:tav>
                                      </p:tavLst>
                                    </p:anim>
                                    <p:animScale>
                                      <p:cBhvr>
                                        <p:cTn id="126" dur="26">
                                          <p:stCondLst>
                                            <p:cond delay="650"/>
                                          </p:stCondLst>
                                        </p:cTn>
                                        <p:tgtEl>
                                          <p:spTgt spid="4">
                                            <p:graphicEl>
                                              <a:dgm id="{E15FAEA2-9523-4765-93FD-C4F343CB61EC}"/>
                                            </p:graphicEl>
                                          </p:spTgt>
                                        </p:tgtEl>
                                      </p:cBhvr>
                                      <p:to x="100000" y="60000"/>
                                    </p:animScale>
                                    <p:animScale>
                                      <p:cBhvr>
                                        <p:cTn id="127" dur="166" decel="50000">
                                          <p:stCondLst>
                                            <p:cond delay="676"/>
                                          </p:stCondLst>
                                        </p:cTn>
                                        <p:tgtEl>
                                          <p:spTgt spid="4">
                                            <p:graphicEl>
                                              <a:dgm id="{E15FAEA2-9523-4765-93FD-C4F343CB61EC}"/>
                                            </p:graphicEl>
                                          </p:spTgt>
                                        </p:tgtEl>
                                      </p:cBhvr>
                                      <p:to x="100000" y="100000"/>
                                    </p:animScale>
                                    <p:animScale>
                                      <p:cBhvr>
                                        <p:cTn id="128" dur="26">
                                          <p:stCondLst>
                                            <p:cond delay="1312"/>
                                          </p:stCondLst>
                                        </p:cTn>
                                        <p:tgtEl>
                                          <p:spTgt spid="4">
                                            <p:graphicEl>
                                              <a:dgm id="{E15FAEA2-9523-4765-93FD-C4F343CB61EC}"/>
                                            </p:graphicEl>
                                          </p:spTgt>
                                        </p:tgtEl>
                                      </p:cBhvr>
                                      <p:to x="100000" y="80000"/>
                                    </p:animScale>
                                    <p:animScale>
                                      <p:cBhvr>
                                        <p:cTn id="129" dur="166" decel="50000">
                                          <p:stCondLst>
                                            <p:cond delay="1338"/>
                                          </p:stCondLst>
                                        </p:cTn>
                                        <p:tgtEl>
                                          <p:spTgt spid="4">
                                            <p:graphicEl>
                                              <a:dgm id="{E15FAEA2-9523-4765-93FD-C4F343CB61EC}"/>
                                            </p:graphicEl>
                                          </p:spTgt>
                                        </p:tgtEl>
                                      </p:cBhvr>
                                      <p:to x="100000" y="100000"/>
                                    </p:animScale>
                                    <p:animScale>
                                      <p:cBhvr>
                                        <p:cTn id="130" dur="26">
                                          <p:stCondLst>
                                            <p:cond delay="1642"/>
                                          </p:stCondLst>
                                        </p:cTn>
                                        <p:tgtEl>
                                          <p:spTgt spid="4">
                                            <p:graphicEl>
                                              <a:dgm id="{E15FAEA2-9523-4765-93FD-C4F343CB61EC}"/>
                                            </p:graphicEl>
                                          </p:spTgt>
                                        </p:tgtEl>
                                      </p:cBhvr>
                                      <p:to x="100000" y="90000"/>
                                    </p:animScale>
                                    <p:animScale>
                                      <p:cBhvr>
                                        <p:cTn id="131" dur="166" decel="50000">
                                          <p:stCondLst>
                                            <p:cond delay="1668"/>
                                          </p:stCondLst>
                                        </p:cTn>
                                        <p:tgtEl>
                                          <p:spTgt spid="4">
                                            <p:graphicEl>
                                              <a:dgm id="{E15FAEA2-9523-4765-93FD-C4F343CB61EC}"/>
                                            </p:graphicEl>
                                          </p:spTgt>
                                        </p:tgtEl>
                                      </p:cBhvr>
                                      <p:to x="100000" y="100000"/>
                                    </p:animScale>
                                    <p:animScale>
                                      <p:cBhvr>
                                        <p:cTn id="132" dur="26">
                                          <p:stCondLst>
                                            <p:cond delay="1808"/>
                                          </p:stCondLst>
                                        </p:cTn>
                                        <p:tgtEl>
                                          <p:spTgt spid="4">
                                            <p:graphicEl>
                                              <a:dgm id="{E15FAEA2-9523-4765-93FD-C4F343CB61EC}"/>
                                            </p:graphicEl>
                                          </p:spTgt>
                                        </p:tgtEl>
                                      </p:cBhvr>
                                      <p:to x="100000" y="95000"/>
                                    </p:animScale>
                                    <p:animScale>
                                      <p:cBhvr>
                                        <p:cTn id="133" dur="166" decel="50000">
                                          <p:stCondLst>
                                            <p:cond delay="1834"/>
                                          </p:stCondLst>
                                        </p:cTn>
                                        <p:tgtEl>
                                          <p:spTgt spid="4">
                                            <p:graphicEl>
                                              <a:dgm id="{E15FAEA2-9523-4765-93FD-C4F343CB61EC}"/>
                                            </p:graphicEl>
                                          </p:spTgt>
                                        </p:tgtEl>
                                      </p:cBhvr>
                                      <p:to x="100000" y="100000"/>
                                    </p:animScale>
                                  </p:childTnLst>
                                </p:cTn>
                              </p:par>
                            </p:childTnLst>
                          </p:cTn>
                        </p:par>
                        <p:par>
                          <p:cTn id="134" fill="hold">
                            <p:stCondLst>
                              <p:cond delay="15000"/>
                            </p:stCondLst>
                            <p:childTnLst>
                              <p:par>
                                <p:cTn id="135" presetID="26" presetClass="entr" presetSubtype="0" fill="hold" grpId="0" nodeType="afterEffect">
                                  <p:stCondLst>
                                    <p:cond delay="0"/>
                                  </p:stCondLst>
                                  <p:childTnLst>
                                    <p:set>
                                      <p:cBhvr>
                                        <p:cTn id="136" dur="1" fill="hold">
                                          <p:stCondLst>
                                            <p:cond delay="0"/>
                                          </p:stCondLst>
                                        </p:cTn>
                                        <p:tgtEl>
                                          <p:spTgt spid="4">
                                            <p:graphicEl>
                                              <a:dgm id="{B40FE848-86E7-4656-943B-A782E931C00B}"/>
                                            </p:graphicEl>
                                          </p:spTgt>
                                        </p:tgtEl>
                                        <p:attrNameLst>
                                          <p:attrName>style.visibility</p:attrName>
                                        </p:attrNameLst>
                                      </p:cBhvr>
                                      <p:to>
                                        <p:strVal val="visible"/>
                                      </p:to>
                                    </p:set>
                                    <p:animEffect transition="in" filter="wipe(down)">
                                      <p:cBhvr>
                                        <p:cTn id="137" dur="580">
                                          <p:stCondLst>
                                            <p:cond delay="0"/>
                                          </p:stCondLst>
                                        </p:cTn>
                                        <p:tgtEl>
                                          <p:spTgt spid="4">
                                            <p:graphicEl>
                                              <a:dgm id="{B40FE848-86E7-4656-943B-A782E931C00B}"/>
                                            </p:graphicEl>
                                          </p:spTgt>
                                        </p:tgtEl>
                                      </p:cBhvr>
                                    </p:animEffect>
                                    <p:anim calcmode="lin" valueType="num">
                                      <p:cBhvr>
                                        <p:cTn id="138" dur="1822" tmFilter="0,0; 0.14,0.36; 0.43,0.73; 0.71,0.91; 1.0,1.0">
                                          <p:stCondLst>
                                            <p:cond delay="0"/>
                                          </p:stCondLst>
                                        </p:cTn>
                                        <p:tgtEl>
                                          <p:spTgt spid="4">
                                            <p:graphicEl>
                                              <a:dgm id="{B40FE848-86E7-4656-943B-A782E931C00B}"/>
                                            </p:graphicEl>
                                          </p:spTgt>
                                        </p:tgtEl>
                                        <p:attrNameLst>
                                          <p:attrName>ppt_x</p:attrName>
                                        </p:attrNameLst>
                                      </p:cBhvr>
                                      <p:tavLst>
                                        <p:tav tm="0">
                                          <p:val>
                                            <p:strVal val="#ppt_x-0.25"/>
                                          </p:val>
                                        </p:tav>
                                        <p:tav tm="100000">
                                          <p:val>
                                            <p:strVal val="#ppt_x"/>
                                          </p:val>
                                        </p:tav>
                                      </p:tavLst>
                                    </p:anim>
                                    <p:anim calcmode="lin" valueType="num">
                                      <p:cBhvr>
                                        <p:cTn id="139" dur="664" tmFilter="0.0,0.0; 0.25,0.07; 0.50,0.2; 0.75,0.467; 1.0,1.0">
                                          <p:stCondLst>
                                            <p:cond delay="0"/>
                                          </p:stCondLst>
                                        </p:cTn>
                                        <p:tgtEl>
                                          <p:spTgt spid="4">
                                            <p:graphicEl>
                                              <a:dgm id="{B40FE848-86E7-4656-943B-A782E931C00B}"/>
                                            </p:graphicEl>
                                          </p:spTgt>
                                        </p:tgtEl>
                                        <p:attrNameLst>
                                          <p:attrName>ppt_y</p:attrName>
                                        </p:attrNameLst>
                                      </p:cBhvr>
                                      <p:tavLst>
                                        <p:tav tm="0" fmla="#ppt_y-sin(pi*$)/3">
                                          <p:val>
                                            <p:fltVal val="0.5"/>
                                          </p:val>
                                        </p:tav>
                                        <p:tav tm="100000">
                                          <p:val>
                                            <p:fltVal val="1"/>
                                          </p:val>
                                        </p:tav>
                                      </p:tavLst>
                                    </p:anim>
                                    <p:anim calcmode="lin" valueType="num">
                                      <p:cBhvr>
                                        <p:cTn id="140" dur="664" tmFilter="0, 0; 0.125,0.2665; 0.25,0.4; 0.375,0.465; 0.5,0.5;  0.625,0.535; 0.75,0.6; 0.875,0.7335; 1,1">
                                          <p:stCondLst>
                                            <p:cond delay="664"/>
                                          </p:stCondLst>
                                        </p:cTn>
                                        <p:tgtEl>
                                          <p:spTgt spid="4">
                                            <p:graphicEl>
                                              <a:dgm id="{B40FE848-86E7-4656-943B-A782E931C00B}"/>
                                            </p:graphicEl>
                                          </p:spTgt>
                                        </p:tgtEl>
                                        <p:attrNameLst>
                                          <p:attrName>ppt_y</p:attrName>
                                        </p:attrNameLst>
                                      </p:cBhvr>
                                      <p:tavLst>
                                        <p:tav tm="0" fmla="#ppt_y-sin(pi*$)/9">
                                          <p:val>
                                            <p:fltVal val="0"/>
                                          </p:val>
                                        </p:tav>
                                        <p:tav tm="100000">
                                          <p:val>
                                            <p:fltVal val="1"/>
                                          </p:val>
                                        </p:tav>
                                      </p:tavLst>
                                    </p:anim>
                                    <p:anim calcmode="lin" valueType="num">
                                      <p:cBhvr>
                                        <p:cTn id="141" dur="332" tmFilter="0, 0; 0.125,0.2665; 0.25,0.4; 0.375,0.465; 0.5,0.5;  0.625,0.535; 0.75,0.6; 0.875,0.7335; 1,1">
                                          <p:stCondLst>
                                            <p:cond delay="1324"/>
                                          </p:stCondLst>
                                        </p:cTn>
                                        <p:tgtEl>
                                          <p:spTgt spid="4">
                                            <p:graphicEl>
                                              <a:dgm id="{B40FE848-86E7-4656-943B-A782E931C00B}"/>
                                            </p:graphicEl>
                                          </p:spTgt>
                                        </p:tgtEl>
                                        <p:attrNameLst>
                                          <p:attrName>ppt_y</p:attrName>
                                        </p:attrNameLst>
                                      </p:cBhvr>
                                      <p:tavLst>
                                        <p:tav tm="0" fmla="#ppt_y-sin(pi*$)/27">
                                          <p:val>
                                            <p:fltVal val="0"/>
                                          </p:val>
                                        </p:tav>
                                        <p:tav tm="100000">
                                          <p:val>
                                            <p:fltVal val="1"/>
                                          </p:val>
                                        </p:tav>
                                      </p:tavLst>
                                    </p:anim>
                                    <p:anim calcmode="lin" valueType="num">
                                      <p:cBhvr>
                                        <p:cTn id="142" dur="164" tmFilter="0, 0; 0.125,0.2665; 0.25,0.4; 0.375,0.465; 0.5,0.5;  0.625,0.535; 0.75,0.6; 0.875,0.7335; 1,1">
                                          <p:stCondLst>
                                            <p:cond delay="1656"/>
                                          </p:stCondLst>
                                        </p:cTn>
                                        <p:tgtEl>
                                          <p:spTgt spid="4">
                                            <p:graphicEl>
                                              <a:dgm id="{B40FE848-86E7-4656-943B-A782E931C00B}"/>
                                            </p:graphicEl>
                                          </p:spTgt>
                                        </p:tgtEl>
                                        <p:attrNameLst>
                                          <p:attrName>ppt_y</p:attrName>
                                        </p:attrNameLst>
                                      </p:cBhvr>
                                      <p:tavLst>
                                        <p:tav tm="0" fmla="#ppt_y-sin(pi*$)/81">
                                          <p:val>
                                            <p:fltVal val="0"/>
                                          </p:val>
                                        </p:tav>
                                        <p:tav tm="100000">
                                          <p:val>
                                            <p:fltVal val="1"/>
                                          </p:val>
                                        </p:tav>
                                      </p:tavLst>
                                    </p:anim>
                                    <p:animScale>
                                      <p:cBhvr>
                                        <p:cTn id="143" dur="26">
                                          <p:stCondLst>
                                            <p:cond delay="650"/>
                                          </p:stCondLst>
                                        </p:cTn>
                                        <p:tgtEl>
                                          <p:spTgt spid="4">
                                            <p:graphicEl>
                                              <a:dgm id="{B40FE848-86E7-4656-943B-A782E931C00B}"/>
                                            </p:graphicEl>
                                          </p:spTgt>
                                        </p:tgtEl>
                                      </p:cBhvr>
                                      <p:to x="100000" y="60000"/>
                                    </p:animScale>
                                    <p:animScale>
                                      <p:cBhvr>
                                        <p:cTn id="144" dur="166" decel="50000">
                                          <p:stCondLst>
                                            <p:cond delay="676"/>
                                          </p:stCondLst>
                                        </p:cTn>
                                        <p:tgtEl>
                                          <p:spTgt spid="4">
                                            <p:graphicEl>
                                              <a:dgm id="{B40FE848-86E7-4656-943B-A782E931C00B}"/>
                                            </p:graphicEl>
                                          </p:spTgt>
                                        </p:tgtEl>
                                      </p:cBhvr>
                                      <p:to x="100000" y="100000"/>
                                    </p:animScale>
                                    <p:animScale>
                                      <p:cBhvr>
                                        <p:cTn id="145" dur="26">
                                          <p:stCondLst>
                                            <p:cond delay="1312"/>
                                          </p:stCondLst>
                                        </p:cTn>
                                        <p:tgtEl>
                                          <p:spTgt spid="4">
                                            <p:graphicEl>
                                              <a:dgm id="{B40FE848-86E7-4656-943B-A782E931C00B}"/>
                                            </p:graphicEl>
                                          </p:spTgt>
                                        </p:tgtEl>
                                      </p:cBhvr>
                                      <p:to x="100000" y="80000"/>
                                    </p:animScale>
                                    <p:animScale>
                                      <p:cBhvr>
                                        <p:cTn id="146" dur="166" decel="50000">
                                          <p:stCondLst>
                                            <p:cond delay="1338"/>
                                          </p:stCondLst>
                                        </p:cTn>
                                        <p:tgtEl>
                                          <p:spTgt spid="4">
                                            <p:graphicEl>
                                              <a:dgm id="{B40FE848-86E7-4656-943B-A782E931C00B}"/>
                                            </p:graphicEl>
                                          </p:spTgt>
                                        </p:tgtEl>
                                      </p:cBhvr>
                                      <p:to x="100000" y="100000"/>
                                    </p:animScale>
                                    <p:animScale>
                                      <p:cBhvr>
                                        <p:cTn id="147" dur="26">
                                          <p:stCondLst>
                                            <p:cond delay="1642"/>
                                          </p:stCondLst>
                                        </p:cTn>
                                        <p:tgtEl>
                                          <p:spTgt spid="4">
                                            <p:graphicEl>
                                              <a:dgm id="{B40FE848-86E7-4656-943B-A782E931C00B}"/>
                                            </p:graphicEl>
                                          </p:spTgt>
                                        </p:tgtEl>
                                      </p:cBhvr>
                                      <p:to x="100000" y="90000"/>
                                    </p:animScale>
                                    <p:animScale>
                                      <p:cBhvr>
                                        <p:cTn id="148" dur="166" decel="50000">
                                          <p:stCondLst>
                                            <p:cond delay="1668"/>
                                          </p:stCondLst>
                                        </p:cTn>
                                        <p:tgtEl>
                                          <p:spTgt spid="4">
                                            <p:graphicEl>
                                              <a:dgm id="{B40FE848-86E7-4656-943B-A782E931C00B}"/>
                                            </p:graphicEl>
                                          </p:spTgt>
                                        </p:tgtEl>
                                      </p:cBhvr>
                                      <p:to x="100000" y="100000"/>
                                    </p:animScale>
                                    <p:animScale>
                                      <p:cBhvr>
                                        <p:cTn id="149" dur="26">
                                          <p:stCondLst>
                                            <p:cond delay="1808"/>
                                          </p:stCondLst>
                                        </p:cTn>
                                        <p:tgtEl>
                                          <p:spTgt spid="4">
                                            <p:graphicEl>
                                              <a:dgm id="{B40FE848-86E7-4656-943B-A782E931C00B}"/>
                                            </p:graphicEl>
                                          </p:spTgt>
                                        </p:tgtEl>
                                      </p:cBhvr>
                                      <p:to x="100000" y="95000"/>
                                    </p:animScale>
                                    <p:animScale>
                                      <p:cBhvr>
                                        <p:cTn id="150" dur="166" decel="50000">
                                          <p:stCondLst>
                                            <p:cond delay="1834"/>
                                          </p:stCondLst>
                                        </p:cTn>
                                        <p:tgtEl>
                                          <p:spTgt spid="4">
                                            <p:graphicEl>
                                              <a:dgm id="{B40FE848-86E7-4656-943B-A782E931C00B}"/>
                                            </p:graphicEl>
                                          </p:spTgt>
                                        </p:tgtEl>
                                      </p:cBhvr>
                                      <p:to x="100000" y="100000"/>
                                    </p:animScale>
                                  </p:childTnLst>
                                </p:cTn>
                              </p:par>
                            </p:childTnLst>
                          </p:cTn>
                        </p:par>
                        <p:par>
                          <p:cTn id="151" fill="hold">
                            <p:stCondLst>
                              <p:cond delay="17000"/>
                            </p:stCondLst>
                            <p:childTnLst>
                              <p:par>
                                <p:cTn id="152" presetID="26" presetClass="emph" presetSubtype="0" fill="hold" grpId="1" nodeType="afterEffect">
                                  <p:stCondLst>
                                    <p:cond delay="0"/>
                                  </p:stCondLst>
                                  <p:childTnLst>
                                    <p:animEffect transition="out" filter="fade">
                                      <p:cBhvr>
                                        <p:cTn id="153" dur="2000" tmFilter="0, 0; .2, .5; .8, .5; 1, 0"/>
                                        <p:tgtEl>
                                          <p:spTgt spid="4">
                                            <p:graphicEl>
                                              <a:dgm id="{8ABF4A0B-9F86-4783-8C46-D484AFBF8C28}"/>
                                            </p:graphicEl>
                                          </p:spTgt>
                                        </p:tgtEl>
                                      </p:cBhvr>
                                    </p:animEffect>
                                    <p:animScale>
                                      <p:cBhvr>
                                        <p:cTn id="154" dur="1000" autoRev="1" fill="hold"/>
                                        <p:tgtEl>
                                          <p:spTgt spid="4">
                                            <p:graphicEl>
                                              <a:dgm id="{8ABF4A0B-9F86-4783-8C46-D484AFBF8C28}"/>
                                            </p:graphicEl>
                                          </p:spTgt>
                                        </p:tgtEl>
                                      </p:cBhvr>
                                      <p:by x="105000" y="105000"/>
                                    </p:animScale>
                                  </p:childTnLst>
                                </p:cTn>
                              </p:par>
                            </p:childTnLst>
                          </p:cTn>
                        </p:par>
                        <p:par>
                          <p:cTn id="155" fill="hold">
                            <p:stCondLst>
                              <p:cond delay="19000"/>
                            </p:stCondLst>
                            <p:childTnLst>
                              <p:par>
                                <p:cTn id="156" presetID="26" presetClass="emph" presetSubtype="0" fill="hold" grpId="1" nodeType="afterEffect">
                                  <p:stCondLst>
                                    <p:cond delay="0"/>
                                  </p:stCondLst>
                                  <p:childTnLst>
                                    <p:animEffect transition="out" filter="fade">
                                      <p:cBhvr>
                                        <p:cTn id="157" dur="2000" tmFilter="0, 0; .2, .5; .8, .5; 1, 0"/>
                                        <p:tgtEl>
                                          <p:spTgt spid="4">
                                            <p:graphicEl>
                                              <a:dgm id="{D230A31B-5D04-4D41-ACFA-1B712ED2711A}"/>
                                            </p:graphicEl>
                                          </p:spTgt>
                                        </p:tgtEl>
                                      </p:cBhvr>
                                    </p:animEffect>
                                    <p:animScale>
                                      <p:cBhvr>
                                        <p:cTn id="158" dur="1000" autoRev="1" fill="hold"/>
                                        <p:tgtEl>
                                          <p:spTgt spid="4">
                                            <p:graphicEl>
                                              <a:dgm id="{D230A31B-5D04-4D41-ACFA-1B712ED2711A}"/>
                                            </p:graphicEl>
                                          </p:spTgt>
                                        </p:tgtEl>
                                      </p:cBhvr>
                                      <p:by x="105000" y="105000"/>
                                    </p:animScale>
                                  </p:childTnLst>
                                </p:cTn>
                              </p:par>
                            </p:childTnLst>
                          </p:cTn>
                        </p:par>
                        <p:par>
                          <p:cTn id="159" fill="hold">
                            <p:stCondLst>
                              <p:cond delay="21000"/>
                            </p:stCondLst>
                            <p:childTnLst>
                              <p:par>
                                <p:cTn id="160" presetID="26" presetClass="emph" presetSubtype="0" fill="hold" grpId="1" nodeType="afterEffect">
                                  <p:stCondLst>
                                    <p:cond delay="0"/>
                                  </p:stCondLst>
                                  <p:childTnLst>
                                    <p:animEffect transition="out" filter="fade">
                                      <p:cBhvr>
                                        <p:cTn id="161" dur="2000" tmFilter="0, 0; .2, .5; .8, .5; 1, 0"/>
                                        <p:tgtEl>
                                          <p:spTgt spid="4">
                                            <p:graphicEl>
                                              <a:dgm id="{FF2D526D-D390-4DF8-A21C-EEA25AD16962}"/>
                                            </p:graphicEl>
                                          </p:spTgt>
                                        </p:tgtEl>
                                      </p:cBhvr>
                                    </p:animEffect>
                                    <p:animScale>
                                      <p:cBhvr>
                                        <p:cTn id="162" dur="1000" autoRev="1" fill="hold"/>
                                        <p:tgtEl>
                                          <p:spTgt spid="4">
                                            <p:graphicEl>
                                              <a:dgm id="{FF2D526D-D390-4DF8-A21C-EEA25AD16962}"/>
                                            </p:graphicEl>
                                          </p:spTgt>
                                        </p:tgtEl>
                                      </p:cBhvr>
                                      <p:by x="105000" y="105000"/>
                                    </p:animScale>
                                  </p:childTnLst>
                                </p:cTn>
                              </p:par>
                            </p:childTnLst>
                          </p:cTn>
                        </p:par>
                        <p:par>
                          <p:cTn id="163" fill="hold">
                            <p:stCondLst>
                              <p:cond delay="23000"/>
                            </p:stCondLst>
                            <p:childTnLst>
                              <p:par>
                                <p:cTn id="164" presetID="26" presetClass="emph" presetSubtype="0" fill="hold" grpId="1" nodeType="afterEffect">
                                  <p:stCondLst>
                                    <p:cond delay="0"/>
                                  </p:stCondLst>
                                  <p:childTnLst>
                                    <p:animEffect transition="out" filter="fade">
                                      <p:cBhvr>
                                        <p:cTn id="165" dur="2000" tmFilter="0, 0; .2, .5; .8, .5; 1, 0"/>
                                        <p:tgtEl>
                                          <p:spTgt spid="4">
                                            <p:graphicEl>
                                              <a:dgm id="{A9B3B95B-E558-4475-8C2F-E49B28B98486}"/>
                                            </p:graphicEl>
                                          </p:spTgt>
                                        </p:tgtEl>
                                      </p:cBhvr>
                                    </p:animEffect>
                                    <p:animScale>
                                      <p:cBhvr>
                                        <p:cTn id="166" dur="1000" autoRev="1" fill="hold"/>
                                        <p:tgtEl>
                                          <p:spTgt spid="4">
                                            <p:graphicEl>
                                              <a:dgm id="{A9B3B95B-E558-4475-8C2F-E49B28B98486}"/>
                                            </p:graphicEl>
                                          </p:spTgt>
                                        </p:tgtEl>
                                      </p:cBhvr>
                                      <p:by x="105000" y="105000"/>
                                    </p:animScale>
                                  </p:childTnLst>
                                </p:cTn>
                              </p:par>
                            </p:childTnLst>
                          </p:cTn>
                        </p:par>
                        <p:par>
                          <p:cTn id="167" fill="hold">
                            <p:stCondLst>
                              <p:cond delay="25000"/>
                            </p:stCondLst>
                            <p:childTnLst>
                              <p:par>
                                <p:cTn id="168" presetID="26" presetClass="emph" presetSubtype="0" fill="hold" grpId="1" nodeType="afterEffect">
                                  <p:stCondLst>
                                    <p:cond delay="0"/>
                                  </p:stCondLst>
                                  <p:childTnLst>
                                    <p:animEffect transition="out" filter="fade">
                                      <p:cBhvr>
                                        <p:cTn id="169" dur="2000" tmFilter="0, 0; .2, .5; .8, .5; 1, 0"/>
                                        <p:tgtEl>
                                          <p:spTgt spid="4">
                                            <p:graphicEl>
                                              <a:dgm id="{E15FAEA2-9523-4765-93FD-C4F343CB61EC}"/>
                                            </p:graphicEl>
                                          </p:spTgt>
                                        </p:tgtEl>
                                      </p:cBhvr>
                                    </p:animEffect>
                                    <p:animScale>
                                      <p:cBhvr>
                                        <p:cTn id="170" dur="1000" autoRev="1" fill="hold"/>
                                        <p:tgtEl>
                                          <p:spTgt spid="4">
                                            <p:graphicEl>
                                              <a:dgm id="{E15FAEA2-9523-4765-93FD-C4F343CB61EC}"/>
                                            </p:graphicEl>
                                          </p:spTgt>
                                        </p:tgtEl>
                                      </p:cBhvr>
                                      <p:by x="105000" y="105000"/>
                                    </p:animScale>
                                  </p:childTnLst>
                                </p:cTn>
                              </p:par>
                            </p:childTnLst>
                          </p:cTn>
                        </p:par>
                        <p:par>
                          <p:cTn id="171" fill="hold">
                            <p:stCondLst>
                              <p:cond delay="27000"/>
                            </p:stCondLst>
                            <p:childTnLst>
                              <p:par>
                                <p:cTn id="172" presetID="26" presetClass="emph" presetSubtype="0" fill="hold" grpId="1" nodeType="afterEffect">
                                  <p:stCondLst>
                                    <p:cond delay="0"/>
                                  </p:stCondLst>
                                  <p:childTnLst>
                                    <p:animEffect transition="out" filter="fade">
                                      <p:cBhvr>
                                        <p:cTn id="173" dur="2000" tmFilter="0, 0; .2, .5; .8, .5; 1, 0"/>
                                        <p:tgtEl>
                                          <p:spTgt spid="4">
                                            <p:graphicEl>
                                              <a:dgm id="{F9A6A9B6-367F-49EC-9428-FA8897E3D779}"/>
                                            </p:graphicEl>
                                          </p:spTgt>
                                        </p:tgtEl>
                                      </p:cBhvr>
                                    </p:animEffect>
                                    <p:animScale>
                                      <p:cBhvr>
                                        <p:cTn id="174" dur="1000" autoRev="1" fill="hold"/>
                                        <p:tgtEl>
                                          <p:spTgt spid="4">
                                            <p:graphicEl>
                                              <a:dgm id="{F9A6A9B6-367F-49EC-9428-FA8897E3D779}"/>
                                            </p:graphicEl>
                                          </p:spTgt>
                                        </p:tgtEl>
                                      </p:cBhvr>
                                      <p:by x="105000" y="105000"/>
                                    </p:animScale>
                                  </p:childTnLst>
                                </p:cTn>
                              </p:par>
                            </p:childTnLst>
                          </p:cTn>
                        </p:par>
                        <p:par>
                          <p:cTn id="175" fill="hold">
                            <p:stCondLst>
                              <p:cond delay="29000"/>
                            </p:stCondLst>
                            <p:childTnLst>
                              <p:par>
                                <p:cTn id="176" presetID="26" presetClass="emph" presetSubtype="0" fill="hold" grpId="1" nodeType="afterEffect">
                                  <p:stCondLst>
                                    <p:cond delay="0"/>
                                  </p:stCondLst>
                                  <p:childTnLst>
                                    <p:animEffect transition="out" filter="fade">
                                      <p:cBhvr>
                                        <p:cTn id="177" dur="2000" tmFilter="0, 0; .2, .5; .8, .5; 1, 0"/>
                                        <p:tgtEl>
                                          <p:spTgt spid="4">
                                            <p:graphicEl>
                                              <a:dgm id="{542302BF-9D11-40AA-A2E7-278B87EC9DF5}"/>
                                            </p:graphicEl>
                                          </p:spTgt>
                                        </p:tgtEl>
                                      </p:cBhvr>
                                    </p:animEffect>
                                    <p:animScale>
                                      <p:cBhvr>
                                        <p:cTn id="178" dur="1000" autoRev="1" fill="hold"/>
                                        <p:tgtEl>
                                          <p:spTgt spid="4">
                                            <p:graphicEl>
                                              <a:dgm id="{542302BF-9D11-40AA-A2E7-278B87EC9DF5}"/>
                                            </p:graphicEl>
                                          </p:spTgt>
                                        </p:tgtEl>
                                      </p:cBhvr>
                                      <p:by x="105000" y="105000"/>
                                    </p:animScale>
                                  </p:childTnLst>
                                </p:cTn>
                              </p:par>
                            </p:childTnLst>
                          </p:cTn>
                        </p:par>
                        <p:par>
                          <p:cTn id="179" fill="hold">
                            <p:stCondLst>
                              <p:cond delay="31000"/>
                            </p:stCondLst>
                            <p:childTnLst>
                              <p:par>
                                <p:cTn id="180" presetID="26" presetClass="emph" presetSubtype="0" fill="hold" grpId="1" nodeType="afterEffect">
                                  <p:stCondLst>
                                    <p:cond delay="0"/>
                                  </p:stCondLst>
                                  <p:childTnLst>
                                    <p:animEffect transition="out" filter="fade">
                                      <p:cBhvr>
                                        <p:cTn id="181" dur="2000" tmFilter="0, 0; .2, .5; .8, .5; 1, 0"/>
                                        <p:tgtEl>
                                          <p:spTgt spid="4">
                                            <p:graphicEl>
                                              <a:dgm id="{B40FE848-86E7-4656-943B-A782E931C00B}"/>
                                            </p:graphicEl>
                                          </p:spTgt>
                                        </p:tgtEl>
                                      </p:cBhvr>
                                    </p:animEffect>
                                    <p:animScale>
                                      <p:cBhvr>
                                        <p:cTn id="182" dur="1000" autoRev="1" fill="hold"/>
                                        <p:tgtEl>
                                          <p:spTgt spid="4">
                                            <p:graphicEl>
                                              <a:dgm id="{B40FE848-86E7-4656-943B-A782E931C00B}"/>
                                            </p:graphic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p:bldSub>
      </p:bldGraphic>
      <p:bldGraphic spid="4" grpId="1">
        <p:bldSub>
          <a:bldDgm bld="lvlAtOnce"/>
        </p:bldSub>
      </p:bldGraphic>
    </p:bldLst>
  </p:timing>
</p:sld>
</file>

<file path=ppt/theme/theme1.xml><?xml version="1.0" encoding="utf-8"?>
<a:theme xmlns:a="http://schemas.openxmlformats.org/drawingml/2006/main" name="Theme1">
  <a:themeElements>
    <a:clrScheme name="Custom 20">
      <a:dk1>
        <a:srgbClr val="4D4D4D"/>
      </a:dk1>
      <a:lt1>
        <a:srgbClr val="262626"/>
      </a:lt1>
      <a:dk2>
        <a:srgbClr val="000000"/>
      </a:dk2>
      <a:lt2>
        <a:srgbClr val="969696"/>
      </a:lt2>
      <a:accent1>
        <a:srgbClr val="DDDDDD"/>
      </a:accent1>
      <a:accent2>
        <a:srgbClr val="5F5F5F"/>
      </a:accent2>
      <a:accent3>
        <a:srgbClr val="FFFFFF"/>
      </a:accent3>
      <a:accent4>
        <a:srgbClr val="404040"/>
      </a:accent4>
      <a:accent5>
        <a:srgbClr val="EBEBEB"/>
      </a:accent5>
      <a:accent6>
        <a:srgbClr val="555555"/>
      </a:accent6>
      <a:hlink>
        <a:srgbClr val="C0C0C0"/>
      </a:hlink>
      <a:folHlink>
        <a:srgbClr val="808080"/>
      </a:folHlink>
    </a:clrScheme>
    <a:fontScheme name="Post Moder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5715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5715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Post Modern 1">
        <a:dk1>
          <a:srgbClr val="8383AD"/>
        </a:dk1>
        <a:lt1>
          <a:srgbClr val="FEFED6"/>
        </a:lt1>
        <a:dk2>
          <a:srgbClr val="404176"/>
        </a:dk2>
        <a:lt2>
          <a:srgbClr val="969696"/>
        </a:lt2>
        <a:accent1>
          <a:srgbClr val="BABE90"/>
        </a:accent1>
        <a:accent2>
          <a:srgbClr val="666699"/>
        </a:accent2>
        <a:accent3>
          <a:srgbClr val="FEFEE8"/>
        </a:accent3>
        <a:accent4>
          <a:srgbClr val="6F6F93"/>
        </a:accent4>
        <a:accent5>
          <a:srgbClr val="D9DBC6"/>
        </a:accent5>
        <a:accent6>
          <a:srgbClr val="5C5C8A"/>
        </a:accent6>
        <a:hlink>
          <a:srgbClr val="C09E4A"/>
        </a:hlink>
        <a:folHlink>
          <a:srgbClr val="006666"/>
        </a:folHlink>
      </a:clrScheme>
      <a:clrMap bg1="lt1" tx1="dk1" bg2="lt2" tx2="dk2" accent1="accent1" accent2="accent2" accent3="accent3" accent4="accent4" accent5="accent5" accent6="accent6" hlink="hlink" folHlink="folHlink"/>
    </a:extraClrScheme>
    <a:extraClrScheme>
      <a:clrScheme name="Post Modern 2">
        <a:dk1>
          <a:srgbClr val="8383AD"/>
        </a:dk1>
        <a:lt1>
          <a:srgbClr val="FFFFFF"/>
        </a:lt1>
        <a:dk2>
          <a:srgbClr val="404176"/>
        </a:dk2>
        <a:lt2>
          <a:srgbClr val="969696"/>
        </a:lt2>
        <a:accent1>
          <a:srgbClr val="BABE90"/>
        </a:accent1>
        <a:accent2>
          <a:srgbClr val="666699"/>
        </a:accent2>
        <a:accent3>
          <a:srgbClr val="FFFFFF"/>
        </a:accent3>
        <a:accent4>
          <a:srgbClr val="6F6F93"/>
        </a:accent4>
        <a:accent5>
          <a:srgbClr val="D9DBC6"/>
        </a:accent5>
        <a:accent6>
          <a:srgbClr val="5C5C8A"/>
        </a:accent6>
        <a:hlink>
          <a:srgbClr val="C09E4A"/>
        </a:hlink>
        <a:folHlink>
          <a:srgbClr val="006666"/>
        </a:folHlink>
      </a:clrScheme>
      <a:clrMap bg1="lt1" tx1="dk1" bg2="lt2" tx2="dk2" accent1="accent1" accent2="accent2" accent3="accent3" accent4="accent4" accent5="accent5" accent6="accent6" hlink="hlink" folHlink="folHlink"/>
    </a:extraClrScheme>
    <a:extraClrScheme>
      <a:clrScheme name="Post Modern 3">
        <a:dk1>
          <a:srgbClr val="4D4D4D"/>
        </a:dk1>
        <a:lt1>
          <a:srgbClr val="FFFFFF"/>
        </a:lt1>
        <a:dk2>
          <a:srgbClr val="000000"/>
        </a:dk2>
        <a:lt2>
          <a:srgbClr val="969696"/>
        </a:lt2>
        <a:accent1>
          <a:srgbClr val="DDDDDD"/>
        </a:accent1>
        <a:accent2>
          <a:srgbClr val="5F5F5F"/>
        </a:accent2>
        <a:accent3>
          <a:srgbClr val="FFFFFF"/>
        </a:accent3>
        <a:accent4>
          <a:srgbClr val="404040"/>
        </a:accent4>
        <a:accent5>
          <a:srgbClr val="EBEBEB"/>
        </a:accent5>
        <a:accent6>
          <a:srgbClr val="555555"/>
        </a:accent6>
        <a:hlink>
          <a:srgbClr val="C0C0C0"/>
        </a:hlink>
        <a:folHlink>
          <a:srgbClr val="808080"/>
        </a:folHlink>
      </a:clrScheme>
      <a:clrMap bg1="lt1" tx1="dk1" bg2="lt2" tx2="dk2" accent1="accent1" accent2="accent2" accent3="accent3" accent4="accent4" accent5="accent5" accent6="accent6" hlink="hlink" folHlink="folHlink"/>
    </a:extraClrScheme>
    <a:extraClrScheme>
      <a:clrScheme name="Post Modern 4">
        <a:dk1>
          <a:srgbClr val="424262"/>
        </a:dk1>
        <a:lt1>
          <a:srgbClr val="FFFFFF"/>
        </a:lt1>
        <a:dk2>
          <a:srgbClr val="22659C"/>
        </a:dk2>
        <a:lt2>
          <a:srgbClr val="A4AEC2"/>
        </a:lt2>
        <a:accent1>
          <a:srgbClr val="B1C7E7"/>
        </a:accent1>
        <a:accent2>
          <a:srgbClr val="494983"/>
        </a:accent2>
        <a:accent3>
          <a:srgbClr val="FFFFFF"/>
        </a:accent3>
        <a:accent4>
          <a:srgbClr val="373753"/>
        </a:accent4>
        <a:accent5>
          <a:srgbClr val="D5E0F1"/>
        </a:accent5>
        <a:accent6>
          <a:srgbClr val="414176"/>
        </a:accent6>
        <a:hlink>
          <a:srgbClr val="6EADC4"/>
        </a:hlink>
        <a:folHlink>
          <a:srgbClr val="3E688E"/>
        </a:folHlink>
      </a:clrScheme>
      <a:clrMap bg1="lt1" tx1="dk1" bg2="lt2" tx2="dk2" accent1="accent1" accent2="accent2" accent3="accent3" accent4="accent4" accent5="accent5" accent6="accent6" hlink="hlink" folHlink="folHlink"/>
    </a:extraClrScheme>
    <a:extraClrScheme>
      <a:clrScheme name="Post Modern 5">
        <a:dk1>
          <a:srgbClr val="000000"/>
        </a:dk1>
        <a:lt1>
          <a:srgbClr val="FFFFFF"/>
        </a:lt1>
        <a:dk2>
          <a:srgbClr val="404176"/>
        </a:dk2>
        <a:lt2>
          <a:srgbClr val="969696"/>
        </a:lt2>
        <a:accent1>
          <a:srgbClr val="B4CD81"/>
        </a:accent1>
        <a:accent2>
          <a:srgbClr val="717EB5"/>
        </a:accent2>
        <a:accent3>
          <a:srgbClr val="FFFFFF"/>
        </a:accent3>
        <a:accent4>
          <a:srgbClr val="000000"/>
        </a:accent4>
        <a:accent5>
          <a:srgbClr val="D6E3C1"/>
        </a:accent5>
        <a:accent6>
          <a:srgbClr val="6672A4"/>
        </a:accent6>
        <a:hlink>
          <a:srgbClr val="D793C2"/>
        </a:hlink>
        <a:folHlink>
          <a:srgbClr val="826799"/>
        </a:folHlink>
      </a:clrScheme>
      <a:clrMap bg1="lt1" tx1="dk1" bg2="lt2" tx2="dk2" accent1="accent1" accent2="accent2" accent3="accent3" accent4="accent4" accent5="accent5" accent6="accent6" hlink="hlink" folHlink="folHlink"/>
    </a:extraClrScheme>
    <a:extraClrScheme>
      <a:clrScheme name="Post Modern 6">
        <a:dk1>
          <a:srgbClr val="000000"/>
        </a:dk1>
        <a:lt1>
          <a:srgbClr val="FFFFFF"/>
        </a:lt1>
        <a:dk2>
          <a:srgbClr val="000000"/>
        </a:dk2>
        <a:lt2>
          <a:srgbClr val="969696"/>
        </a:lt2>
        <a:accent1>
          <a:srgbClr val="B4CD81"/>
        </a:accent1>
        <a:accent2>
          <a:srgbClr val="DEA45E"/>
        </a:accent2>
        <a:accent3>
          <a:srgbClr val="FFFFFF"/>
        </a:accent3>
        <a:accent4>
          <a:srgbClr val="000000"/>
        </a:accent4>
        <a:accent5>
          <a:srgbClr val="D6E3C1"/>
        </a:accent5>
        <a:accent6>
          <a:srgbClr val="C99454"/>
        </a:accent6>
        <a:hlink>
          <a:srgbClr val="D793C2"/>
        </a:hlink>
        <a:folHlink>
          <a:srgbClr val="A08BB1"/>
        </a:folHlink>
      </a:clrScheme>
      <a:clrMap bg1="lt1" tx1="dk1" bg2="lt2" tx2="dk2" accent1="accent1" accent2="accent2" accent3="accent3" accent4="accent4" accent5="accent5" accent6="accent6" hlink="hlink" folHlink="folHlink"/>
    </a:extraClrScheme>
    <a:extraClrScheme>
      <a:clrScheme name="Post Modern 7">
        <a:dk1>
          <a:srgbClr val="111111"/>
        </a:dk1>
        <a:lt1>
          <a:srgbClr val="FAF5D2"/>
        </a:lt1>
        <a:dk2>
          <a:srgbClr val="4D4D4D"/>
        </a:dk2>
        <a:lt2>
          <a:srgbClr val="D0C59E"/>
        </a:lt2>
        <a:accent1>
          <a:srgbClr val="BABE90"/>
        </a:accent1>
        <a:accent2>
          <a:srgbClr val="666699"/>
        </a:accent2>
        <a:accent3>
          <a:srgbClr val="B2B2B2"/>
        </a:accent3>
        <a:accent4>
          <a:srgbClr val="D6D1B3"/>
        </a:accent4>
        <a:accent5>
          <a:srgbClr val="D9DBC6"/>
        </a:accent5>
        <a:accent6>
          <a:srgbClr val="5C5C8A"/>
        </a:accent6>
        <a:hlink>
          <a:srgbClr val="C09E4A"/>
        </a:hlink>
        <a:folHlink>
          <a:srgbClr val="006666"/>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514</TotalTime>
  <Words>2502</Words>
  <Application>Microsoft Office PowerPoint</Application>
  <PresentationFormat>On-screen Show (4:3)</PresentationFormat>
  <Paragraphs>171</Paragraphs>
  <Slides>55</Slides>
  <Notes>0</Notes>
  <HiddenSlides>4</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Theme1</vt:lpstr>
      <vt:lpstr>Slide 1</vt:lpstr>
      <vt:lpstr>Slide 2</vt:lpstr>
      <vt:lpstr>انتقال اطلاعات از طريق خطوط برق</vt:lpstr>
      <vt:lpstr>چکیده :</vt:lpstr>
      <vt:lpstr>مقدمه: </vt:lpstr>
      <vt:lpstr>Slide 6</vt:lpstr>
      <vt:lpstr>ساختار شبکه PLC :</vt:lpstr>
      <vt:lpstr>Slide 8</vt:lpstr>
      <vt:lpstr>Slide 9</vt:lpstr>
      <vt:lpstr>Slide 10</vt:lpstr>
      <vt:lpstr>Slide 11</vt:lpstr>
      <vt:lpstr>شبکه PLC دو خانواده اصلي دارد: </vt:lpstr>
      <vt:lpstr>شبکه PLC دو خانواده اصلي دارد: </vt:lpstr>
      <vt:lpstr>Slide 14</vt:lpstr>
      <vt:lpstr>Slide 15</vt:lpstr>
      <vt:lpstr>شبکه دسترسي، معمولاً در شبکه ولتاژ پايين و شبکه توزيع، در شبکه ولتاژ متوسط قرار دارد. </vt:lpstr>
      <vt:lpstr>Slide 17</vt:lpstr>
      <vt:lpstr>شبکه ی دسترسی:</vt:lpstr>
      <vt:lpstr>شبکه دسترسي دو بخش دارد:</vt:lpstr>
      <vt:lpstr>Slide 20</vt:lpstr>
      <vt:lpstr>شبکه توزيع : </vt:lpstr>
      <vt:lpstr>Slide 22</vt:lpstr>
      <vt:lpstr>Slide 23</vt:lpstr>
      <vt:lpstr> اتصال به شبکه هاي ارائه دهنده خدمات (اينترنت و شبکه PSTN )</vt:lpstr>
      <vt:lpstr>تجهيزات PLCدر سطح توزيع</vt:lpstr>
      <vt:lpstr>Slide 26</vt:lpstr>
      <vt:lpstr>Slide 27</vt:lpstr>
      <vt:lpstr>Slide 28</vt:lpstr>
      <vt:lpstr>Slide 29</vt:lpstr>
      <vt:lpstr>Couplers</vt:lpstr>
      <vt:lpstr>باند های فرکانسی:</vt:lpstr>
      <vt:lpstr>روشها ی مدولاسیون در plc:</vt:lpstr>
      <vt:lpstr>DSSS</vt:lpstr>
      <vt:lpstr>OFDM</vt:lpstr>
      <vt:lpstr>GMSK</vt:lpstr>
      <vt:lpstr>PLC  هاي نسل بعد ...</vt:lpstr>
      <vt:lpstr>مقايسه PLC با  ديگر فناوريهاي انتقال اطلاعات</vt:lpstr>
      <vt:lpstr>فیبر نوری:</vt:lpstr>
      <vt:lpstr>شبكه مخابراتي ماهواره‌:</vt:lpstr>
      <vt:lpstr>xDSL</vt:lpstr>
      <vt:lpstr>Slide 41</vt:lpstr>
      <vt:lpstr>مزاياي سيستم PLC :</vt:lpstr>
      <vt:lpstr>...</vt:lpstr>
      <vt:lpstr>معايب سيستم PLC</vt:lpstr>
      <vt:lpstr>...</vt:lpstr>
      <vt:lpstr>کاربردهاي مختلف سيستم PLC</vt:lpstr>
      <vt:lpstr>Slide 47</vt:lpstr>
      <vt:lpstr>مشکلات پیش روی plc :</vt:lpstr>
      <vt:lpstr> مشکلات غیر فنی:</vt:lpstr>
      <vt:lpstr>عرضه کنندگان برزگ تجهیزات plc :</vt:lpstr>
      <vt:lpstr>بررسي طول عمر فناوري در حوزه هاي مختلف كاربردي</vt:lpstr>
      <vt:lpstr>سطح خانگی:</vt:lpstr>
      <vt:lpstr>Slide 53</vt:lpstr>
      <vt:lpstr>سطح دسترسی:</vt:lpstr>
      <vt:lpstr>Slide 55</vt:lpstr>
    </vt:vector>
  </TitlesOfParts>
  <Company>khodadoust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sandbad89</dc:creator>
  <cp:lastModifiedBy>sandbad89</cp:lastModifiedBy>
  <cp:revision>30</cp:revision>
  <dcterms:created xsi:type="dcterms:W3CDTF">2011-04-26T11:14:44Z</dcterms:created>
  <dcterms:modified xsi:type="dcterms:W3CDTF">2011-04-27T22:51:17Z</dcterms:modified>
</cp:coreProperties>
</file>